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93" r:id="rId18"/>
    <p:sldId id="294" r:id="rId19"/>
    <p:sldId id="295" r:id="rId20"/>
    <p:sldId id="296" r:id="rId21"/>
    <p:sldId id="297" r:id="rId22"/>
    <p:sldId id="299" r:id="rId23"/>
    <p:sldId id="300" r:id="rId24"/>
    <p:sldId id="301" r:id="rId25"/>
    <p:sldId id="285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86" r:id="rId35"/>
    <p:sldId id="279" r:id="rId36"/>
    <p:sldId id="280" r:id="rId37"/>
    <p:sldId id="281" r:id="rId38"/>
    <p:sldId id="282" r:id="rId39"/>
    <p:sldId id="288" r:id="rId40"/>
    <p:sldId id="289" r:id="rId41"/>
    <p:sldId id="304" r:id="rId42"/>
    <p:sldId id="290" r:id="rId43"/>
    <p:sldId id="302" r:id="rId44"/>
    <p:sldId id="303" r:id="rId45"/>
    <p:sldId id="305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5" d="100"/>
          <a:sy n="95" d="100"/>
        </p:scale>
        <p:origin x="67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0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4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9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57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9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22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1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6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2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77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91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18EFE-646F-4BF7-BA5F-E6365AAD076B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1731A-1B45-41C3-B7E4-9EA2712BBA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9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989" y="392448"/>
            <a:ext cx="11534274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КОЖУУННАЯ </a:t>
            </a:r>
            <a:b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НАУЧНО-ПРАКТИЧЕСКАЯ КОНФЕРЕНЦИЯ </a:t>
            </a:r>
            <a:endParaRPr lang="ru-RU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3453" y="3007895"/>
            <a:ext cx="10908631" cy="3328737"/>
          </a:xfrm>
        </p:spPr>
        <p:txBody>
          <a:bodyPr>
            <a:normAutofit fontScale="77500" lnSpcReduction="20000"/>
          </a:bodyPr>
          <a:lstStyle/>
          <a:p>
            <a:r>
              <a:rPr lang="ru-RU" sz="57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духовно-нравственного воспитания дошкольников на традициях тувинского народа через </a:t>
            </a:r>
            <a:endParaRPr lang="ru-RU" sz="5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7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мини-музей </a:t>
            </a:r>
            <a:r>
              <a:rPr lang="ru-RU" sz="5700" dirty="0">
                <a:latin typeface="Arial" panose="020B0604020202020204" pitchFamily="34" charset="0"/>
                <a:cs typeface="Arial" panose="020B0604020202020204" pitchFamily="34" charset="0"/>
              </a:rPr>
              <a:t>юрта»</a:t>
            </a:r>
          </a:p>
          <a:p>
            <a:r>
              <a:rPr lang="ru-RU" sz="5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00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2" y="76367"/>
            <a:ext cx="5117433" cy="56907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4237" y="1051886"/>
            <a:ext cx="6194674" cy="50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3" y="1248110"/>
            <a:ext cx="5863389" cy="5465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152400"/>
            <a:ext cx="4989095" cy="5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4444" y="1316506"/>
            <a:ext cx="5514528" cy="535200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41" y="-248402"/>
            <a:ext cx="5518481" cy="62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1619" y="1069832"/>
            <a:ext cx="5775155" cy="53359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5011" y="978566"/>
            <a:ext cx="6440906" cy="46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5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" y="88233"/>
            <a:ext cx="5229726" cy="5767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6450" y="774036"/>
            <a:ext cx="6071937" cy="571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5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6505" y="1075560"/>
            <a:ext cx="5809998" cy="53272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391" y="682843"/>
            <a:ext cx="6248900" cy="510089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6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1263"/>
            <a:ext cx="10515600" cy="5695700"/>
          </a:xfrm>
        </p:spPr>
      </p:pic>
    </p:spTree>
    <p:extLst>
      <p:ext uri="{BB962C8B-B14F-4D97-AF65-F5344CB8AC3E}">
        <p14:creationId xmlns:p14="http://schemas.microsoft.com/office/powerpoint/2010/main" val="416995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9179"/>
            <a:ext cx="10423358" cy="5727784"/>
          </a:xfrm>
        </p:spPr>
      </p:pic>
    </p:spTree>
    <p:extLst>
      <p:ext uri="{BB962C8B-B14F-4D97-AF65-F5344CB8AC3E}">
        <p14:creationId xmlns:p14="http://schemas.microsoft.com/office/powerpoint/2010/main" val="251782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2" y="481262"/>
            <a:ext cx="5684197" cy="58313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2397" y="710031"/>
            <a:ext cx="5197642" cy="594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9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365124"/>
            <a:ext cx="11638547" cy="6139949"/>
          </a:xfrm>
        </p:spPr>
      </p:pic>
    </p:spTree>
    <p:extLst>
      <p:ext uri="{BB962C8B-B14F-4D97-AF65-F5344CB8AC3E}">
        <p14:creationId xmlns:p14="http://schemas.microsoft.com/office/powerpoint/2010/main" val="182186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97304"/>
            <a:ext cx="10631905" cy="5919537"/>
          </a:xfrm>
        </p:spPr>
      </p:pic>
    </p:spTree>
    <p:extLst>
      <p:ext uri="{BB962C8B-B14F-4D97-AF65-F5344CB8AC3E}">
        <p14:creationId xmlns:p14="http://schemas.microsoft.com/office/powerpoint/2010/main" val="405498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365125"/>
            <a:ext cx="10680031" cy="5735805"/>
          </a:xfrm>
        </p:spPr>
      </p:pic>
    </p:spTree>
    <p:extLst>
      <p:ext uri="{BB962C8B-B14F-4D97-AF65-F5344CB8AC3E}">
        <p14:creationId xmlns:p14="http://schemas.microsoft.com/office/powerpoint/2010/main" val="287294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445336"/>
            <a:ext cx="10571747" cy="5955464"/>
          </a:xfrm>
        </p:spPr>
      </p:pic>
    </p:spTree>
    <p:extLst>
      <p:ext uri="{BB962C8B-B14F-4D97-AF65-F5344CB8AC3E}">
        <p14:creationId xmlns:p14="http://schemas.microsoft.com/office/powerpoint/2010/main" val="145684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085" y="478012"/>
            <a:ext cx="5797703" cy="52136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34" y="978568"/>
            <a:ext cx="5622758" cy="58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8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5326"/>
            <a:ext cx="10575758" cy="5671637"/>
          </a:xfrm>
        </p:spPr>
      </p:pic>
    </p:spTree>
    <p:extLst>
      <p:ext uri="{BB962C8B-B14F-4D97-AF65-F5344CB8AC3E}">
        <p14:creationId xmlns:p14="http://schemas.microsoft.com/office/powerpoint/2010/main" val="137890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696074" cy="5971507"/>
          </a:xfrm>
        </p:spPr>
      </p:pic>
    </p:spTree>
    <p:extLst>
      <p:ext uri="{BB962C8B-B14F-4D97-AF65-F5344CB8AC3E}">
        <p14:creationId xmlns:p14="http://schemas.microsoft.com/office/powerpoint/2010/main" val="342239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401052"/>
            <a:ext cx="11277599" cy="61200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" y="0"/>
            <a:ext cx="1217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5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296779"/>
            <a:ext cx="11189369" cy="6248400"/>
          </a:xfrm>
        </p:spPr>
      </p:pic>
    </p:spTree>
    <p:extLst>
      <p:ext uri="{BB962C8B-B14F-4D97-AF65-F5344CB8AC3E}">
        <p14:creationId xmlns:p14="http://schemas.microsoft.com/office/powerpoint/2010/main" val="283829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" y="489284"/>
            <a:ext cx="11020925" cy="6015790"/>
          </a:xfrm>
        </p:spPr>
      </p:pic>
    </p:spTree>
    <p:extLst>
      <p:ext uri="{BB962C8B-B14F-4D97-AF65-F5344CB8AC3E}">
        <p14:creationId xmlns:p14="http://schemas.microsoft.com/office/powerpoint/2010/main" val="207054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1" y="425116"/>
            <a:ext cx="11036967" cy="5959642"/>
          </a:xfrm>
        </p:spPr>
      </p:pic>
    </p:spTree>
    <p:extLst>
      <p:ext uri="{BB962C8B-B14F-4D97-AF65-F5344CB8AC3E}">
        <p14:creationId xmlns:p14="http://schemas.microsoft.com/office/powerpoint/2010/main" val="72065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365125"/>
            <a:ext cx="11614484" cy="6196096"/>
          </a:xfrm>
        </p:spPr>
      </p:pic>
    </p:spTree>
    <p:extLst>
      <p:ext uri="{BB962C8B-B14F-4D97-AF65-F5344CB8AC3E}">
        <p14:creationId xmlns:p14="http://schemas.microsoft.com/office/powerpoint/2010/main" val="147171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365124"/>
            <a:ext cx="10940716" cy="6099843"/>
          </a:xfrm>
        </p:spPr>
      </p:pic>
    </p:spTree>
    <p:extLst>
      <p:ext uri="{BB962C8B-B14F-4D97-AF65-F5344CB8AC3E}">
        <p14:creationId xmlns:p14="http://schemas.microsoft.com/office/powerpoint/2010/main" val="425392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5116"/>
            <a:ext cx="10531642" cy="5975684"/>
          </a:xfrm>
        </p:spPr>
      </p:pic>
    </p:spTree>
    <p:extLst>
      <p:ext uri="{BB962C8B-B14F-4D97-AF65-F5344CB8AC3E}">
        <p14:creationId xmlns:p14="http://schemas.microsoft.com/office/powerpoint/2010/main" val="11963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" y="365125"/>
            <a:ext cx="11261558" cy="6043696"/>
          </a:xfrm>
        </p:spPr>
      </p:pic>
    </p:spTree>
    <p:extLst>
      <p:ext uri="{BB962C8B-B14F-4D97-AF65-F5344CB8AC3E}">
        <p14:creationId xmlns:p14="http://schemas.microsoft.com/office/powerpoint/2010/main" val="165044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907338"/>
          </a:xfrm>
        </p:spPr>
      </p:pic>
    </p:spTree>
    <p:extLst>
      <p:ext uri="{BB962C8B-B14F-4D97-AF65-F5344CB8AC3E}">
        <p14:creationId xmlns:p14="http://schemas.microsoft.com/office/powerpoint/2010/main" val="253094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365125"/>
            <a:ext cx="11117178" cy="5811838"/>
          </a:xfrm>
        </p:spPr>
      </p:pic>
    </p:spTree>
    <p:extLst>
      <p:ext uri="{BB962C8B-B14F-4D97-AF65-F5344CB8AC3E}">
        <p14:creationId xmlns:p14="http://schemas.microsoft.com/office/powerpoint/2010/main" val="356720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43696"/>
          </a:xfrm>
        </p:spPr>
      </p:pic>
    </p:spTree>
    <p:extLst>
      <p:ext uri="{BB962C8B-B14F-4D97-AF65-F5344CB8AC3E}">
        <p14:creationId xmlns:p14="http://schemas.microsoft.com/office/powerpoint/2010/main" val="24896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" y="365125"/>
            <a:ext cx="10607842" cy="5811838"/>
          </a:xfrm>
        </p:spPr>
      </p:pic>
    </p:spTree>
    <p:extLst>
      <p:ext uri="{BB962C8B-B14F-4D97-AF65-F5344CB8AC3E}">
        <p14:creationId xmlns:p14="http://schemas.microsoft.com/office/powerpoint/2010/main" val="29483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73242"/>
            <a:ext cx="11101137" cy="5703721"/>
          </a:xfrm>
        </p:spPr>
      </p:pic>
    </p:spTree>
    <p:extLst>
      <p:ext uri="{BB962C8B-B14F-4D97-AF65-F5344CB8AC3E}">
        <p14:creationId xmlns:p14="http://schemas.microsoft.com/office/powerpoint/2010/main" val="195761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37" y="256673"/>
            <a:ext cx="9954125" cy="6136105"/>
          </a:xfrm>
        </p:spPr>
      </p:pic>
    </p:spTree>
    <p:extLst>
      <p:ext uri="{BB962C8B-B14F-4D97-AF65-F5344CB8AC3E}">
        <p14:creationId xmlns:p14="http://schemas.microsoft.com/office/powerpoint/2010/main" val="138161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365125"/>
            <a:ext cx="10599821" cy="5811838"/>
          </a:xfrm>
        </p:spPr>
      </p:pic>
    </p:spTree>
    <p:extLst>
      <p:ext uri="{BB962C8B-B14F-4D97-AF65-F5344CB8AC3E}">
        <p14:creationId xmlns:p14="http://schemas.microsoft.com/office/powerpoint/2010/main" val="192340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216568"/>
            <a:ext cx="11630526" cy="6368716"/>
          </a:xfrm>
        </p:spPr>
      </p:pic>
    </p:spTree>
    <p:extLst>
      <p:ext uri="{BB962C8B-B14F-4D97-AF65-F5344CB8AC3E}">
        <p14:creationId xmlns:p14="http://schemas.microsoft.com/office/powerpoint/2010/main" val="230536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8" y="441158"/>
            <a:ext cx="10483516" cy="5735805"/>
          </a:xfrm>
        </p:spPr>
      </p:pic>
    </p:spTree>
    <p:extLst>
      <p:ext uri="{BB962C8B-B14F-4D97-AF65-F5344CB8AC3E}">
        <p14:creationId xmlns:p14="http://schemas.microsoft.com/office/powerpoint/2010/main" val="49550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599821" cy="5811838"/>
          </a:xfrm>
        </p:spPr>
      </p:pic>
    </p:spTree>
    <p:extLst>
      <p:ext uri="{BB962C8B-B14F-4D97-AF65-F5344CB8AC3E}">
        <p14:creationId xmlns:p14="http://schemas.microsoft.com/office/powerpoint/2010/main" val="197271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411" y="112295"/>
            <a:ext cx="10816389" cy="15783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ВСЕРОССИЙСКИЙ КОНКУРС </a:t>
            </a:r>
            <a:b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«МОЙ ЛУЧШИЙ УРОК» </a:t>
            </a:r>
            <a:r>
              <a:rPr lang="ru-RU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г.МОСКВА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54" y="1444549"/>
            <a:ext cx="5500924" cy="495701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37" y="1113172"/>
            <a:ext cx="3336758" cy="3739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8438">
            <a:off x="8173452" y="2808188"/>
            <a:ext cx="4082716" cy="364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7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8952" y="1081672"/>
            <a:ext cx="6342940" cy="4516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7191" y="-119103"/>
            <a:ext cx="3657600" cy="4232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095" y="3537284"/>
            <a:ext cx="4672891" cy="31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3" y="365125"/>
            <a:ext cx="11061031" cy="6212138"/>
          </a:xfrm>
        </p:spPr>
      </p:pic>
    </p:spTree>
    <p:extLst>
      <p:ext uri="{BB962C8B-B14F-4D97-AF65-F5344CB8AC3E}">
        <p14:creationId xmlns:p14="http://schemas.microsoft.com/office/powerpoint/2010/main" val="414815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1764633"/>
            <a:ext cx="10451431" cy="2831974"/>
          </a:xfrm>
        </p:spPr>
      </p:pic>
    </p:spTree>
    <p:extLst>
      <p:ext uri="{BB962C8B-B14F-4D97-AF65-F5344CB8AC3E}">
        <p14:creationId xmlns:p14="http://schemas.microsoft.com/office/powerpoint/2010/main" val="351656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" y="365125"/>
            <a:ext cx="11871158" cy="6196096"/>
          </a:xfrm>
        </p:spPr>
      </p:pic>
    </p:spTree>
    <p:extLst>
      <p:ext uri="{BB962C8B-B14F-4D97-AF65-F5344CB8AC3E}">
        <p14:creationId xmlns:p14="http://schemas.microsoft.com/office/powerpoint/2010/main" val="6028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" y="365125"/>
            <a:ext cx="11710736" cy="6244222"/>
          </a:xfrm>
        </p:spPr>
      </p:pic>
    </p:spTree>
    <p:extLst>
      <p:ext uri="{BB962C8B-B14F-4D97-AF65-F5344CB8AC3E}">
        <p14:creationId xmlns:p14="http://schemas.microsoft.com/office/powerpoint/2010/main" val="381184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85" y="365125"/>
            <a:ext cx="7082590" cy="5919537"/>
          </a:xfrm>
        </p:spPr>
      </p:pic>
    </p:spTree>
    <p:extLst>
      <p:ext uri="{BB962C8B-B14F-4D97-AF65-F5344CB8AC3E}">
        <p14:creationId xmlns:p14="http://schemas.microsoft.com/office/powerpoint/2010/main" val="91720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864" y="617620"/>
            <a:ext cx="8189494" cy="6104021"/>
          </a:xfrm>
        </p:spPr>
      </p:pic>
    </p:spTree>
    <p:extLst>
      <p:ext uri="{BB962C8B-B14F-4D97-AF65-F5344CB8AC3E}">
        <p14:creationId xmlns:p14="http://schemas.microsoft.com/office/powerpoint/2010/main" val="286860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6" y="365125"/>
            <a:ext cx="10547684" cy="5907338"/>
          </a:xfrm>
        </p:spPr>
      </p:pic>
    </p:spTree>
    <p:extLst>
      <p:ext uri="{BB962C8B-B14F-4D97-AF65-F5344CB8AC3E}">
        <p14:creationId xmlns:p14="http://schemas.microsoft.com/office/powerpoint/2010/main" val="44775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</Words>
  <Application>Microsoft Office PowerPoint</Application>
  <PresentationFormat>Широкоэкранный</PresentationFormat>
  <Paragraphs>5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Тема Office</vt:lpstr>
      <vt:lpstr>КОЖУУННАЯ  НАУЧНО-ПРАКТИЧЕСКАЯ КОНФЕРЕНЦИЯ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КОНКУРС  «МОЙ ЛУЧШИЙ УРОК» г.МОСКВА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КОЖУУННАЯ  НАУЧНО-ПРАКТИЧЕСКАЯ КОНФЕРЕНЦИЯ </dc:title>
  <dc:creator>Acer</dc:creator>
  <cp:lastModifiedBy>Acer</cp:lastModifiedBy>
  <cp:revision>10</cp:revision>
  <dcterms:created xsi:type="dcterms:W3CDTF">2024-03-19T16:21:17Z</dcterms:created>
  <dcterms:modified xsi:type="dcterms:W3CDTF">2024-03-19T18:12:05Z</dcterms:modified>
</cp:coreProperties>
</file>