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57" r:id="rId5"/>
    <p:sldId id="258" r:id="rId6"/>
    <p:sldId id="261" r:id="rId7"/>
    <p:sldId id="260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946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F17D4-19B8-4635-AE15-AD2C8DFA8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E4C523-0D29-48A6-8E49-92F063126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B7558F-6617-4082-ACA5-6A1FB9F02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51990-2181-4B13-BB20-4FC1AAEE91F4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8B5660-3BB9-4200-B949-93E628E47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0EC7E8-A7D6-4B7E-BB42-C678D2321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DF6C-1907-48F4-92F6-258AE924D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079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9B8F8A-280B-4838-A8B4-8B255D2CD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3260C4-CC63-45DC-8A36-5FA099EA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493AE6-7A42-486D-81F7-1DF6ED3B1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51990-2181-4B13-BB20-4FC1AAEE91F4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40B427-1E7C-4DD4-B49C-8B4D8A34A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B3F25E-987A-4FFA-A6C1-34757474E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DF6C-1907-48F4-92F6-258AE924D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205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152628-EA0D-4C01-B6D9-01FEE6847D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37FC659-6FA3-4C33-9715-6FB9C88BB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4F75B7-1C08-4F20-9657-4343A43B1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51990-2181-4B13-BB20-4FC1AAEE91F4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BCEF0-9E57-4F4C-AEE2-47DA228B7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95CC04-C576-48AA-9ABF-31BF3042F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DF6C-1907-48F4-92F6-258AE924D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180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291266-97FA-4EEE-B727-C7FB81CFB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59C6A9-42FC-43AF-A3D8-2FAE21FF5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5127C2-E364-498F-B3F1-9FDFDA978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51990-2181-4B13-BB20-4FC1AAEE91F4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A062DD-89F8-4414-A8D5-D8F32A041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AEAF33-138F-47CA-8C55-CDBBF9585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DF6C-1907-48F4-92F6-258AE924D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417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610834-3A9D-4A8E-B9EB-DD47F3C3F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F126DF-0529-4CEF-823D-CBB89C300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046235-3274-4C00-ACBB-4FFB3E0F1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51990-2181-4B13-BB20-4FC1AAEE91F4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2F3CBF-A463-40BF-9651-1AF908363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A542A0-65C6-4B4C-BF3A-4947CE2D9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DF6C-1907-48F4-92F6-258AE924D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396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C865AD-8C3C-49A1-82B7-0F6A98F2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B76D71-7DAA-4358-A7C0-AE761DB6CE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500B2A-78F9-4C22-A9AE-0AEC7D135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071F5D-8A14-48DD-A82F-658DCE0F6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51990-2181-4B13-BB20-4FC1AAEE91F4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88FD6B-C727-4FFF-83E5-35FAB4EE9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9BB2B3-7A9E-4A18-9454-1CD56140E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DF6C-1907-48F4-92F6-258AE924D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446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ACCD81-573C-4434-A314-F2EFE86AB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2FD3D3-CEDD-4A4F-883F-9A2D5BBD0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5C38F5-4ABA-4AE5-A547-1AC951BFB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7EB2A37-152D-422A-85F4-E3F0E15E8A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F93B606-3E35-43DE-8259-B69903D186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4145B38-556F-4EED-B1E4-63992FCE1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51990-2181-4B13-BB20-4FC1AAEE91F4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B815C8-522A-4A1D-8748-F303AB617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FBC9A02-9865-4827-B60A-6E4F09114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DF6C-1907-48F4-92F6-258AE924D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7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A36F4-5C5A-47F3-A3F2-BEAE6B70D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26337D3-4F8E-43EC-B0EB-A6082176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51990-2181-4B13-BB20-4FC1AAEE91F4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22108EE-8BE3-47FC-AA6F-ABA7A6C63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E9F3244-F324-49F0-B87B-44B10AE23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DF6C-1907-48F4-92F6-258AE924D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450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3B0F6C0-FF48-4F6D-B776-36DF36AE7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51990-2181-4B13-BB20-4FC1AAEE91F4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39BC2A8-ABCD-4EE3-A8E9-E9174E204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5DE757D-B7C8-43AA-AB28-1925CA3C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DF6C-1907-48F4-92F6-258AE924D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127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23C2E1-0207-45ED-95B9-50479BED9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3D5C21-336B-41A2-89D6-0A8AAB31A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74B889-3C1A-4222-A7DF-52B397A4B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07E6B5-8973-4259-9188-4A677EA09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51990-2181-4B13-BB20-4FC1AAEE91F4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F2B480-2690-42CF-B99D-E02158EF8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426403-4D32-44FA-8D43-4EC447B6A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DF6C-1907-48F4-92F6-258AE924D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64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809FFC-2CCB-4AEF-BDA6-FD00A836E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FE4E326-C106-4FBD-8E52-1C3C3AEE45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653612-EF68-4D0B-A52F-B258904F7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F62F47-017C-4F28-A334-74BA26066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51990-2181-4B13-BB20-4FC1AAEE91F4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623328-3A0C-435B-91CB-242F2557B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556F0C-C5B4-4886-939A-1053ECD24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DF6C-1907-48F4-92F6-258AE924D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471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CBCFFD-023B-4225-90A2-0DFC397BE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FDD936-F484-4A5E-9D32-347D14616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BC9656-2D09-4362-A5F7-8CD023F524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51990-2181-4B13-BB20-4FC1AAEE91F4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9ABE4A-E675-417E-BDEA-519869E15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F712DB-BE4E-44E4-8401-7C2AE37C2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9DF6C-1907-48F4-92F6-258AE924D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0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AEFA727-7FBF-41BE-B677-56D1F1BB652C}"/>
              </a:ext>
            </a:extLst>
          </p:cNvPr>
          <p:cNvSpPr/>
          <p:nvPr/>
        </p:nvSpPr>
        <p:spPr>
          <a:xfrm>
            <a:off x="1902325" y="349539"/>
            <a:ext cx="838735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Тема недели «Одежда»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Цель: познакомить с названиями предметов верхней одежды.  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1E3C463-7E79-40DC-9DE9-82E80958C60B}"/>
              </a:ext>
            </a:extLst>
          </p:cNvPr>
          <p:cNvSpPr/>
          <p:nvPr/>
        </p:nvSpPr>
        <p:spPr>
          <a:xfrm>
            <a:off x="1380517" y="2438678"/>
            <a:ext cx="9913159" cy="40697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ru-RU" sz="2000" dirty="0">
                <a:solidFill>
                  <a:sysClr val="windowText" lastClr="000000"/>
                </a:solidFill>
              </a:rPr>
              <a:t>Какая зима? (Холодная, морозная)</a:t>
            </a:r>
          </a:p>
          <a:p>
            <a:pPr marL="285750" indent="-285750" algn="ctr">
              <a:buFontTx/>
              <a:buChar char="-"/>
            </a:pPr>
            <a:r>
              <a:rPr lang="ru-RU" sz="2000" dirty="0">
                <a:solidFill>
                  <a:sysClr val="windowText" lastClr="000000"/>
                </a:solidFill>
              </a:rPr>
              <a:t>Почему дети ходят, гулять, несмотря на мороз? (Потому что тепло одеты)</a:t>
            </a:r>
          </a:p>
          <a:p>
            <a:pPr marL="285750" indent="-285750" algn="ctr">
              <a:buFontTx/>
              <a:buChar char="-"/>
            </a:pPr>
            <a:r>
              <a:rPr lang="ru-RU" sz="2000" dirty="0">
                <a:solidFill>
                  <a:sysClr val="windowText" lastClr="000000"/>
                </a:solidFill>
              </a:rPr>
              <a:t>-Назовите предметы зимней одежды?</a:t>
            </a:r>
          </a:p>
          <a:p>
            <a:pPr marL="285750" indent="-285750" algn="ctr">
              <a:buFontTx/>
              <a:buChar char="-"/>
            </a:pPr>
            <a:r>
              <a:rPr lang="ru-RU" sz="2000" dirty="0">
                <a:solidFill>
                  <a:sysClr val="windowText" lastClr="000000"/>
                </a:solidFill>
              </a:rPr>
              <a:t>Какая зимняя одежда есть у вас?</a:t>
            </a:r>
          </a:p>
          <a:p>
            <a:pPr marL="285750" indent="-285750" algn="ctr">
              <a:buFontTx/>
              <a:buChar char="-"/>
            </a:pPr>
            <a:r>
              <a:rPr lang="ru-RU" sz="2000" dirty="0">
                <a:solidFill>
                  <a:sysClr val="windowText" lastClr="000000"/>
                </a:solidFill>
              </a:rPr>
              <a:t>Для чего нужны варежки (шапка, шарф, шуба, пальто, сапоги и т.д.)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F988413-7DF4-4B1C-88AC-23C95EEE2C8A}"/>
              </a:ext>
            </a:extLst>
          </p:cNvPr>
          <p:cNvSpPr/>
          <p:nvPr/>
        </p:nvSpPr>
        <p:spPr>
          <a:xfrm>
            <a:off x="2875280" y="1394108"/>
            <a:ext cx="56388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Воспитатель средней группы  Чойганмаа </a:t>
            </a:r>
          </a:p>
          <a:p>
            <a:pPr algn="ctr"/>
            <a:r>
              <a:rPr lang="ru-RU" dirty="0" err="1">
                <a:solidFill>
                  <a:sysClr val="windowText" lastClr="000000"/>
                </a:solidFill>
              </a:rPr>
              <a:t>Ховен-ооловна</a:t>
            </a:r>
            <a:r>
              <a:rPr lang="ru-RU" dirty="0">
                <a:solidFill>
                  <a:sysClr val="windowText" lastClr="000000"/>
                </a:solidFill>
              </a:rPr>
              <a:t> Кужугет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МАДОУ д/с «</a:t>
            </a:r>
            <a:r>
              <a:rPr lang="ru-RU" dirty="0" err="1">
                <a:solidFill>
                  <a:sysClr val="windowText" lastClr="000000"/>
                </a:solidFill>
              </a:rPr>
              <a:t>Чечек</a:t>
            </a:r>
            <a:r>
              <a:rPr lang="ru-RU" dirty="0">
                <a:solidFill>
                  <a:sysClr val="windowText" lastClr="000000"/>
                </a:solidFill>
              </a:rPr>
              <a:t>» </a:t>
            </a:r>
            <a:r>
              <a:rPr lang="ru-RU" dirty="0" err="1">
                <a:solidFill>
                  <a:sysClr val="windowText" lastClr="000000"/>
                </a:solidFill>
              </a:rPr>
              <a:t>с.Кызыл-Мажалык</a:t>
            </a:r>
            <a:r>
              <a:rPr lang="ru-RU" dirty="0">
                <a:solidFill>
                  <a:sysClr val="windowText" lastClr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88719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C6E7B5D-226B-45FD-8E11-994B61CC78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681" y="199972"/>
            <a:ext cx="8776364" cy="645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059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FB737F-0AAB-4950-A787-34BA0F4CE9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084" r="22271"/>
          <a:stretch/>
        </p:blipFill>
        <p:spPr>
          <a:xfrm>
            <a:off x="227763" y="1818750"/>
            <a:ext cx="7107534" cy="4161901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108CA65-ED6C-47D0-B53F-D5E3C756BECC}"/>
              </a:ext>
            </a:extLst>
          </p:cNvPr>
          <p:cNvSpPr/>
          <p:nvPr/>
        </p:nvSpPr>
        <p:spPr>
          <a:xfrm>
            <a:off x="2569028" y="284494"/>
            <a:ext cx="5717511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Упражнение  «Помоги </a:t>
            </a:r>
            <a:r>
              <a:rPr lang="ru-RU" dirty="0" err="1">
                <a:solidFill>
                  <a:sysClr val="windowText" lastClr="000000"/>
                </a:solidFill>
              </a:rPr>
              <a:t>Долаане</a:t>
            </a:r>
            <a:r>
              <a:rPr lang="ru-RU" dirty="0">
                <a:solidFill>
                  <a:sysClr val="windowText" lastClr="000000"/>
                </a:solidFill>
              </a:rPr>
              <a:t>» Выбери зимнюю одежду, обувь, головные уборы. Расскажи, что ты одеваешь зимой.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B24AA3-B6BD-4A39-9C2F-ABE3B3DC62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389"/>
          <a:stretch/>
        </p:blipFill>
        <p:spPr>
          <a:xfrm>
            <a:off x="8460243" y="1678073"/>
            <a:ext cx="3109229" cy="416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7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8AE724-C75A-409C-9242-BBAFED3FB3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24" t="26646" r="23284" b="5441"/>
          <a:stretch/>
        </p:blipFill>
        <p:spPr>
          <a:xfrm>
            <a:off x="612949" y="2622619"/>
            <a:ext cx="4069583" cy="321906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C16024D-6040-434D-9A53-7D749391F2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59" t="16765" r="5059" b="36056"/>
          <a:stretch/>
        </p:blipFill>
        <p:spPr>
          <a:xfrm>
            <a:off x="3920531" y="161008"/>
            <a:ext cx="4350937" cy="171062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9C9FFD-1BFA-4D90-9716-98B30746FF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3150" t="17098" r="24859" b="3711"/>
          <a:stretch/>
        </p:blipFill>
        <p:spPr>
          <a:xfrm>
            <a:off x="5878285" y="2391508"/>
            <a:ext cx="4662436" cy="353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306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62BD18-A21F-426A-80B4-1A73186BDA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33" t="5442" r="2993"/>
          <a:stretch/>
        </p:blipFill>
        <p:spPr>
          <a:xfrm>
            <a:off x="2518548" y="186612"/>
            <a:ext cx="7651102" cy="64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01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D5827-AB80-4D66-BCFD-A286BFAAD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255898" cy="894508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Лепка «Снеговик зимней шапке»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E88E51B-9DB3-4EC4-A528-094FA12B2E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605" y="1690688"/>
            <a:ext cx="7035281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99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648B1BA8-BE41-40A6-B01E-B531353490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339878"/>
            <a:ext cx="10515600" cy="13228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18AE8-1B01-4504-A33E-B8ADB56A3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44" y="2767526"/>
            <a:ext cx="10516511" cy="13229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77ED96B-55B1-414E-BBED-A2F4880BDA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79" t="5324" r="4588"/>
          <a:stretch/>
        </p:blipFill>
        <p:spPr>
          <a:xfrm>
            <a:off x="2172477" y="855923"/>
            <a:ext cx="7847045" cy="553804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74337EF-A9FD-4D14-BCA5-B9562BB722B9}"/>
              </a:ext>
            </a:extLst>
          </p:cNvPr>
          <p:cNvSpPr/>
          <p:nvPr/>
        </p:nvSpPr>
        <p:spPr>
          <a:xfrm>
            <a:off x="2172477" y="855923"/>
            <a:ext cx="2343538" cy="15002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Шапка для </a:t>
            </a:r>
            <a:r>
              <a:rPr lang="ru-RU" dirty="0" err="1"/>
              <a:t>Долааны</a:t>
            </a:r>
            <a:endParaRPr lang="ru-RU" dirty="0"/>
          </a:p>
          <a:p>
            <a:pPr algn="ctr"/>
            <a:r>
              <a:rPr lang="ru-RU" dirty="0"/>
              <a:t> Рисование </a:t>
            </a:r>
          </a:p>
        </p:txBody>
      </p:sp>
    </p:spTree>
    <p:extLst>
      <p:ext uri="{BB962C8B-B14F-4D97-AF65-F5344CB8AC3E}">
        <p14:creationId xmlns:p14="http://schemas.microsoft.com/office/powerpoint/2010/main" val="758066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A78FB-1C34-4FCB-B099-B04705B82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Раскрась одежду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8700C4B9-5FB9-45ED-ACD7-C08B823D00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926" y="1898229"/>
            <a:ext cx="3107127" cy="43513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F9EB6F5-E731-4B49-8EDE-21FBC0486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6692" y="1793843"/>
            <a:ext cx="3181889" cy="445572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F39178-3314-4230-B4A1-C70AACFB16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21" r="14910" b="6695"/>
          <a:stretch/>
        </p:blipFill>
        <p:spPr>
          <a:xfrm>
            <a:off x="4068146" y="1690688"/>
            <a:ext cx="3391821" cy="475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08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>
            <a:extLst>
              <a:ext uri="{FF2B5EF4-FFF2-40B4-BE49-F238E27FC236}">
                <a16:creationId xmlns:a16="http://schemas.microsoft.com/office/drawing/2014/main" id="{3483892A-3F5A-434A-BDBB-9AA6047E71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199" r="5856" b="7707"/>
          <a:stretch/>
        </p:blipFill>
        <p:spPr>
          <a:xfrm>
            <a:off x="3697793" y="260131"/>
            <a:ext cx="4320792" cy="61196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6101F1-066E-4518-8251-2CD78A4B7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06" y="1252539"/>
            <a:ext cx="2884347" cy="43529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9B9691-CC9F-4A03-B75F-C5CFB2F4C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4437" y="1462034"/>
            <a:ext cx="2958781" cy="4143426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4FEAE7C-C965-420D-824A-BB91FA90CD44}"/>
              </a:ext>
            </a:extLst>
          </p:cNvPr>
          <p:cNvSpPr/>
          <p:nvPr/>
        </p:nvSpPr>
        <p:spPr>
          <a:xfrm>
            <a:off x="6430945" y="1175658"/>
            <a:ext cx="1245996" cy="21402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B6E69E9-5F7C-4BC2-A278-4F8277985E9F}"/>
              </a:ext>
            </a:extLst>
          </p:cNvPr>
          <p:cNvSpPr/>
          <p:nvPr/>
        </p:nvSpPr>
        <p:spPr>
          <a:xfrm>
            <a:off x="6501283" y="1175658"/>
            <a:ext cx="1175657" cy="21402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0B3596B-25EE-4E73-8818-5359767AF836}"/>
              </a:ext>
            </a:extLst>
          </p:cNvPr>
          <p:cNvSpPr/>
          <p:nvPr/>
        </p:nvSpPr>
        <p:spPr>
          <a:xfrm>
            <a:off x="3748035" y="1019909"/>
            <a:ext cx="1376624" cy="21402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0317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120</Words>
  <Application>Microsoft Office PowerPoint</Application>
  <PresentationFormat>Широкоэкранный</PresentationFormat>
  <Paragraphs>15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Лепка «Снеговик зимней шапке»</vt:lpstr>
      <vt:lpstr>Презентация PowerPoint</vt:lpstr>
      <vt:lpstr>Раскрась одежду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Чойганмаа Кужугет</dc:creator>
  <cp:lastModifiedBy>Чойганмаа Кужугет</cp:lastModifiedBy>
  <cp:revision>2</cp:revision>
  <dcterms:created xsi:type="dcterms:W3CDTF">2022-01-26T05:39:12Z</dcterms:created>
  <dcterms:modified xsi:type="dcterms:W3CDTF">2022-01-26T08:10:28Z</dcterms:modified>
</cp:coreProperties>
</file>