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4" r:id="rId5"/>
    <p:sldId id="265" r:id="rId6"/>
    <p:sldId id="267" r:id="rId7"/>
    <p:sldId id="268" r:id="rId8"/>
    <p:sldId id="269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2218-F9E5-4EBE-927B-7369550E538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0CEE-C92C-4583-A209-7F7E46EE4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Тема недели «Знакомство с мебелью»</a:t>
            </a: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обобщающим понятием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Мебель ».</a:t>
            </a: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1-ая младшая группа 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Сайлык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/с «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Чечек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с.Кызыл-Мажалык 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7772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лежит мячик? (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 стола или около стола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стоит ваза?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(На столе).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стоит машинка?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(Под столом.)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сидит мальчик?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(За столом.)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может встать?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стола.)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лежит кот?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 Перед столом.)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12340f96f5fb0da41f73e164dd4533d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ФЭМП Тема: Палочки для стульчика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ds05.infourok.ru/uploads/ex/04a5/000e0e64-d4bc9a11/img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556792"/>
            <a:ext cx="4247455" cy="4680520"/>
          </a:xfrm>
          <a:prstGeom prst="rect">
            <a:avLst/>
          </a:prstGeom>
          <a:noFill/>
        </p:spPr>
      </p:pic>
      <p:pic>
        <p:nvPicPr>
          <p:cNvPr id="8" name="Picture 4" descr="https://ds04.infourok.ru/uploads/ex/08f0/0017888f-e01d7c28/hello_html_m7faace2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4018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Аппликация «Устроим кукле комнату»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ds04.infourok.ru/uploads/ex/0c97/0011fa6e-593d3784/2/img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38600" cy="4608512"/>
          </a:xfrm>
          <a:prstGeom prst="rect">
            <a:avLst/>
          </a:prstGeom>
          <a:noFill/>
        </p:spPr>
      </p:pic>
      <p:pic>
        <p:nvPicPr>
          <p:cNvPr id="6" name="Picture 2" descr="Конспект летнего развлечения во второй младшей группе &amp;quot;Волшебное болот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0386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Рисование «Украшаем тарелку»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i?id=c68b2a330f345fc46fd15e3cd99943d1-476930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92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</a:t>
            </a:r>
            <a:br>
              <a:rPr lang="ru-RU" dirty="0" smtClean="0"/>
            </a:br>
            <a:r>
              <a:rPr lang="ru-RU" dirty="0" smtClean="0"/>
              <a:t>«Три медведя» Л.Н.Толстого </a:t>
            </a:r>
            <a:endParaRPr lang="ru-RU" dirty="0"/>
          </a:p>
        </p:txBody>
      </p:sp>
      <p:pic>
        <p:nvPicPr>
          <p:cNvPr id="4" name="Picture 2" descr="https://i.ytimg.com/vi/sxL4cKjtOaE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cdn2.static1-sima-land.com/items/3225139/2/700-n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mmedia.ozone.ru/multimedia/10193863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mmedia.ozone.ru/multimedia/10193863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mmedia.ozone.ru/multimedia/10193863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mmedia.ozone.ru/multimedia/10193863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https://ds04.infourok.ru/uploads/ex/0e4a/000f3d01-bfafa20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Тыва </a:t>
            </a:r>
            <a:r>
              <a:rPr lang="ru-RU" dirty="0" err="1" smtClean="0"/>
              <a:t>дыл</a:t>
            </a:r>
            <a:r>
              <a:rPr lang="ru-RU" dirty="0" smtClean="0"/>
              <a:t> «Опей </a:t>
            </a:r>
            <a:r>
              <a:rPr lang="ru-RU" dirty="0" err="1" smtClean="0"/>
              <a:t>ыры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Опей,опей</a:t>
            </a:r>
            <a:r>
              <a:rPr lang="ru-RU" dirty="0" smtClean="0"/>
              <a:t> </a:t>
            </a:r>
            <a:r>
              <a:rPr lang="ru-RU" dirty="0" err="1" smtClean="0"/>
              <a:t>оой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s://sun9-46.userapi.com/impf/c848616/v848616030/163ea5/zHA1FFtD8zU.jpg?size=426x352&amp;quality=96&amp;sign=fa1bd26a9281281ae8fc8263fc051ac3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4896544"/>
          </a:xfrm>
          <a:prstGeom prst="rect">
            <a:avLst/>
          </a:prstGeom>
          <a:noFill/>
        </p:spPr>
      </p:pic>
      <p:pic>
        <p:nvPicPr>
          <p:cNvPr id="6" name="Picture 4" descr="https://ds02.infourok.ru/uploads/ex/06b4/0005fa23-8d8b77b7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10445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Тема недели «Знакомство с мебелью» Цель: Познакомить с обобщающим понятием «Мебель »..   Воспитатель 1-ая младшая группа  Монгуш Сайлык Николаевна МАДОУ д/с «Чечек» с.Кызыл-Мажалык   </vt:lpstr>
      <vt:lpstr>Слайд 2</vt:lpstr>
      <vt:lpstr>ФЭМП Тема: Палочки для стульчика</vt:lpstr>
      <vt:lpstr>Аппликация «Устроим кукле комнату»</vt:lpstr>
      <vt:lpstr>Рисование «Украшаем тарелку»</vt:lpstr>
      <vt:lpstr>Чтение художественной литературы «Три медведя» Л.Н.Толстого </vt:lpstr>
      <vt:lpstr>Слайд 7</vt:lpstr>
      <vt:lpstr>Слайд 8</vt:lpstr>
      <vt:lpstr>Тыва дыл «Опей ыры»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16</cp:revision>
  <dcterms:created xsi:type="dcterms:W3CDTF">2022-01-26T09:04:46Z</dcterms:created>
  <dcterms:modified xsi:type="dcterms:W3CDTF">2022-01-26T10:34:26Z</dcterms:modified>
</cp:coreProperties>
</file>