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81" d="100"/>
          <a:sy n="81" d="100"/>
        </p:scale>
        <p:origin x="-151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986637" cy="1800199"/>
          </a:xfrm>
        </p:spPr>
        <p:txBody>
          <a:bodyPr>
            <a:normAutofit fontScale="92500" lnSpcReduction="20000"/>
          </a:bodyPr>
          <a:lstStyle/>
          <a:p>
            <a:pPr lvl="0" algn="r">
              <a:buClr>
                <a:srgbClr val="F14124">
                  <a:lumMod val="75000"/>
                </a:srgbClr>
              </a:buClr>
            </a:pPr>
            <a:r>
              <a:rPr lang="ru-RU" dirty="0" smtClean="0"/>
              <a:t>Воспитатели: </a:t>
            </a:r>
            <a:r>
              <a:rPr lang="ru-RU" sz="2000" dirty="0" err="1" smtClean="0">
                <a:solidFill>
                  <a:srgbClr val="212745"/>
                </a:solidFill>
              </a:rPr>
              <a:t>Сарыглар</a:t>
            </a:r>
            <a:r>
              <a:rPr lang="ru-RU" sz="2000" dirty="0" smtClean="0">
                <a:solidFill>
                  <a:srgbClr val="212745"/>
                </a:solidFill>
              </a:rPr>
              <a:t> </a:t>
            </a:r>
            <a:r>
              <a:rPr lang="ru-RU" sz="2000" dirty="0">
                <a:solidFill>
                  <a:srgbClr val="212745"/>
                </a:solidFill>
              </a:rPr>
              <a:t>А.А</a:t>
            </a:r>
          </a:p>
          <a:p>
            <a:pPr algn="r"/>
            <a:r>
              <a:rPr lang="ru-RU" dirty="0" err="1" smtClean="0"/>
              <a:t>Буянды</a:t>
            </a:r>
            <a:r>
              <a:rPr lang="ru-RU" dirty="0" smtClean="0"/>
              <a:t> А-Х.Н</a:t>
            </a:r>
          </a:p>
          <a:p>
            <a:pPr algn="r"/>
            <a:r>
              <a:rPr lang="ru-RU" dirty="0" smtClean="0"/>
              <a:t>                      </a:t>
            </a:r>
            <a:endParaRPr lang="ru-RU" dirty="0" smtClean="0"/>
          </a:p>
          <a:p>
            <a:pPr algn="r"/>
            <a:endParaRPr lang="ru-RU" dirty="0"/>
          </a:p>
          <a:p>
            <a:pPr algn="ctr"/>
            <a:r>
              <a:rPr lang="ru-RU" dirty="0" smtClean="0"/>
              <a:t>2022г</a:t>
            </a:r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331236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dirty="0" smtClean="0"/>
              <a:t>Дистанционный план </a:t>
            </a:r>
            <a:r>
              <a:rPr lang="ru-RU" sz="2800" dirty="0" smtClean="0"/>
              <a:t>МАДОУ </a:t>
            </a:r>
            <a:r>
              <a:rPr lang="ru-RU" sz="2800" dirty="0" smtClean="0"/>
              <a:t>детский сад «</a:t>
            </a:r>
            <a:r>
              <a:rPr lang="ru-RU" sz="2800" dirty="0" err="1" smtClean="0"/>
              <a:t>Чечек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с.Кызыл-Мажалык</a:t>
            </a:r>
            <a:r>
              <a:rPr lang="ru-RU" sz="2800" dirty="0"/>
              <a:t> </a:t>
            </a:r>
            <a:r>
              <a:rPr lang="ru-RU" sz="2800" dirty="0" smtClean="0"/>
              <a:t>                         </a:t>
            </a:r>
            <a:br>
              <a:rPr lang="ru-RU" sz="2800" dirty="0" smtClean="0"/>
            </a:br>
            <a:r>
              <a:rPr lang="ru-RU" sz="2800" dirty="0" smtClean="0"/>
              <a:t> Вторая младшая группа </a:t>
            </a:r>
            <a:r>
              <a:rPr lang="ru-RU" sz="2800" dirty="0" smtClean="0"/>
              <a:t>2 «Фиалки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136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168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99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72168"/>
            <a:ext cx="7776863" cy="1143000"/>
          </a:xfrm>
        </p:spPr>
        <p:txBody>
          <a:bodyPr/>
          <a:lstStyle/>
          <a:p>
            <a:pPr algn="just"/>
            <a:r>
              <a:rPr lang="ru-RU" sz="2400" b="0" dirty="0" smtClean="0"/>
              <a:t>Берем кисточку тремя пальцами, чуть ниже железной юбочки, опускаем желтую краску в баночку с краской, о край баночки убираем излишки краски, прижимаем кисточку к поверхности листа и проводим линию.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776864" cy="3474720"/>
          </a:xfrm>
        </p:spPr>
        <p:txBody>
          <a:bodyPr>
            <a:norm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24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Художественно-эстетическое развитие (ИЗО)</a:t>
            </a:r>
            <a:endParaRPr lang="ru-RU" sz="2400" b="1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400" b="1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«Лучики для солнышка»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Создать условия для овладения главными движениями – изображение линий. Воспитывать аккуратность, положительное отношение к рисованию. Развивать и закреплять знание цветов (желтый)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96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76672"/>
            <a:ext cx="374441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76672"/>
            <a:ext cx="381642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4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20688"/>
            <a:ext cx="7550224" cy="3600400"/>
          </a:xfrm>
        </p:spPr>
        <p:txBody>
          <a:bodyPr/>
          <a:lstStyle/>
          <a:p>
            <a:pPr marL="228600" lvl="0" indent="-182880" algn="l">
              <a:spcBef>
                <a:spcPct val="20000"/>
              </a:spcBef>
              <a:spcAft>
                <a:spcPts val="300"/>
              </a:spcAft>
            </a:pPr>
            <a:r>
              <a:rPr lang="ru-RU" sz="3200" dirty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Дистанционное обучение </a:t>
            </a:r>
            <a:r>
              <a:rPr lang="ru-RU" sz="3200" dirty="0" smtClean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 Познавательному развитию (конструирование аппликация)</a:t>
            </a:r>
            <a:br>
              <a:rPr lang="ru-RU" sz="3200" dirty="0" smtClean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B4DCFA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Тема: «Мячики катятся по дорожке»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Цель: Познакомить детей с правилами наклеивания. 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Воспитывать аккуратность в работе желание помочь другу. Развивать мелкую моторику рук, глазомер.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708920"/>
            <a:ext cx="7848872" cy="338437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671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488832" cy="5433784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 наклеивание: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Возьмите самый большой мячик положите его белой стороной на клеёнку. Возьмите кисточку, опустите её в банку с клеем, снимите лишний клей о край банки и намажьте белую сторону мячика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клеем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от середины к краям. Затем положите кисточку на подставку. Возьмите двумя руками мячик и приклейте его на дорожку, лишний клей промокните салфеткой. Вот как мы с вами приклеили самый большой мяч на дорожку.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Во время работы не размахивайте кисточкой по сторонам, а то можно сделать больно своему товарищу; если вы испачкали пальцы в клее, не берите их в рот, а вытрете салфеткой. После работы руки можно будет помыть с мылом.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97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6400800" cy="2865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1682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77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8496944" cy="3024336"/>
          </a:xfrm>
        </p:spPr>
        <p:txBody>
          <a:bodyPr/>
          <a:lstStyle/>
          <a:p>
            <a:pPr marL="228600" lvl="0" indent="-182880" algn="l">
              <a:spcBef>
                <a:spcPct val="20000"/>
              </a:spcBef>
              <a:spcAft>
                <a:spcPts val="300"/>
              </a:spcAft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Цель: 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Р</a:t>
            </a: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азвитие познавательного 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интереса к колыбельным песням, традициям использования их в быту.  Развивать творческие способности.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2697480"/>
          </a:xfrm>
        </p:spPr>
        <p:txBody>
          <a:bodyPr>
            <a:norm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3200" b="1" dirty="0">
                <a:solidFill>
                  <a:srgbClr val="B4DCFA">
                    <a:lumMod val="50000"/>
                  </a:srgbClr>
                </a:solidFill>
              </a:rPr>
              <a:t>Дистанционное обучение по Речевому развитию </a:t>
            </a:r>
            <a:r>
              <a:rPr lang="ru-RU" sz="3200" b="1" dirty="0" smtClean="0">
                <a:solidFill>
                  <a:srgbClr val="B4DCFA">
                    <a:lumMod val="50000"/>
                  </a:srgbClr>
                </a:solidFill>
              </a:rPr>
              <a:t>(Чтение художественной литературы)</a:t>
            </a:r>
            <a:endParaRPr lang="ru-RU" sz="3200" b="1" dirty="0">
              <a:solidFill>
                <a:srgbClr val="B4DCFA">
                  <a:lumMod val="50000"/>
                </a:srgbClr>
              </a:solidFill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3200" b="1" dirty="0" smtClean="0"/>
              <a:t>Тема: «Исполнение тувинской колыбельной»</a:t>
            </a:r>
          </a:p>
        </p:txBody>
      </p:sp>
    </p:spTree>
    <p:extLst>
      <p:ext uri="{BB962C8B-B14F-4D97-AF65-F5344CB8AC3E}">
        <p14:creationId xmlns:p14="http://schemas.microsoft.com/office/powerpoint/2010/main" val="360732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Уругларынга</a:t>
            </a:r>
            <a:r>
              <a:rPr lang="ru-RU" dirty="0" smtClean="0"/>
              <a:t> </a:t>
            </a:r>
            <a:r>
              <a:rPr lang="ru-RU" dirty="0" err="1" smtClean="0"/>
              <a:t>ырлап</a:t>
            </a:r>
            <a:r>
              <a:rPr lang="ru-RU" dirty="0" smtClean="0"/>
              <a:t> </a:t>
            </a:r>
            <a:r>
              <a:rPr lang="ru-RU" dirty="0" err="1" smtClean="0"/>
              <a:t>бээр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208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78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136903" cy="2736304"/>
          </a:xfrm>
        </p:spPr>
        <p:txBody>
          <a:bodyPr/>
          <a:lstStyle/>
          <a:p>
            <a:pPr marL="228600" lvl="0" indent="-182880" algn="l">
              <a:spcBef>
                <a:spcPct val="20000"/>
              </a:spcBef>
              <a:spcAft>
                <a:spcPts val="300"/>
              </a:spcAft>
            </a:pP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Цель: 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формирование у детей представлений о семье. Воспитывать любовь и добрые чувства ко всем членам семьи, заботливые, положительные взаимоположения. Развивать мелкую моторику рук.</a:t>
            </a: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2265432"/>
          </a:xfrm>
        </p:spPr>
        <p:txBody>
          <a:bodyPr>
            <a:no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8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по Художественно-эстетическое развитие (Лепка</a:t>
            </a:r>
            <a:r>
              <a:rPr lang="ru-RU" sz="2800" b="1" dirty="0">
                <a:solidFill>
                  <a:srgbClr val="B4DCFA">
                    <a:lumMod val="50000"/>
                  </a:srgbClr>
                </a:solidFill>
              </a:rPr>
              <a:t>)</a:t>
            </a:r>
          </a:p>
          <a:p>
            <a:r>
              <a:rPr lang="ru-RU" sz="2800" dirty="0" smtClean="0"/>
              <a:t>Тема: «Ой ладушки, ладушки испечем оладушки»</a:t>
            </a:r>
          </a:p>
        </p:txBody>
      </p:sp>
    </p:spTree>
    <p:extLst>
      <p:ext uri="{BB962C8B-B14F-4D97-AF65-F5344CB8AC3E}">
        <p14:creationId xmlns:p14="http://schemas.microsoft.com/office/powerpoint/2010/main" val="3092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260648"/>
            <a:ext cx="7478216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Прием лепки: </a:t>
            </a:r>
            <a:br>
              <a:rPr lang="ru-RU" sz="2800" dirty="0" smtClean="0"/>
            </a:br>
            <a:endParaRPr lang="ru-RU" sz="28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7704856" cy="5472608"/>
          </a:xfrm>
        </p:spPr>
        <p:txBody>
          <a:bodyPr>
            <a:normAutofit/>
          </a:bodyPr>
          <a:lstStyle/>
          <a:p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Возьмите пластилин желтого цвета и отщипывать небольшие кусочки. Положить между ладошками кусочек пластилина. Скатывать шарик круглыми движениями слева направо, с право на лево надавливая на него ладошки. </a:t>
            </a:r>
            <a:endParaRPr lang="ru-RU" sz="28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816424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6724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31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132856"/>
            <a:ext cx="7416824" cy="3024336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Материалы по дистанционному обучению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0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0891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998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136903" cy="3528392"/>
          </a:xfrm>
        </p:spPr>
        <p:txBody>
          <a:bodyPr/>
          <a:lstStyle/>
          <a:p>
            <a:pPr marL="228600" lvl="0" indent="-182880" algn="l">
              <a:spcBef>
                <a:spcPct val="20000"/>
              </a:spcBef>
              <a:spcAft>
                <a:spcPts val="300"/>
              </a:spcAft>
            </a:pPr>
            <a:r>
              <a:rPr lang="ru-RU" sz="32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Цель: 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Закреплять умение Называть цвета, сравнивать предметы по цвету и размеру. Воспитывать нравственно волевые качества личности.</a:t>
            </a:r>
            <a:r>
              <a:rPr lang="ru-RU" sz="3200" b="0" dirty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Развитие логико – </a:t>
            </a: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математических представлений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.</a:t>
            </a:r>
            <a:r>
              <a:rPr lang="ru-RU" sz="32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32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32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32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7317432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Дистанционное обучение по Познавательное развитие (ФЭМП</a:t>
            </a:r>
            <a:r>
              <a:rPr lang="ru-RU" sz="28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Тема: «Подбери по цвету»</a:t>
            </a:r>
          </a:p>
        </p:txBody>
      </p:sp>
    </p:spTree>
    <p:extLst>
      <p:ext uri="{BB962C8B-B14F-4D97-AF65-F5344CB8AC3E}">
        <p14:creationId xmlns:p14="http://schemas.microsoft.com/office/powerpoint/2010/main" val="1252552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Дети должны вставлять фигуры по цвету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8274"/>
            <a:ext cx="7560840" cy="47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93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8883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7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8883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27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344816" cy="4785712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Дистанционное обучение по Речевому развитию (Развитие речи тувинский язык)</a:t>
            </a: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Тема: Чтение стихотворений </a:t>
            </a:r>
            <a:r>
              <a:rPr lang="ru-RU" sz="2800" dirty="0" err="1" smtClean="0">
                <a:solidFill>
                  <a:schemeClr val="tx1"/>
                </a:solidFill>
              </a:rPr>
              <a:t>А.Барто</a:t>
            </a:r>
            <a:r>
              <a:rPr lang="ru-RU" sz="2800" dirty="0" smtClean="0">
                <a:solidFill>
                  <a:schemeClr val="tx1"/>
                </a:solidFill>
              </a:rPr>
              <a:t> «Игрушки»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Цель: Познакомить детей со стихотворениями А. </a:t>
            </a:r>
            <a:r>
              <a:rPr lang="ru-RU" sz="2800" dirty="0" err="1" smtClean="0">
                <a:solidFill>
                  <a:schemeClr val="tx1"/>
                </a:solidFill>
              </a:rPr>
              <a:t>Барто</a:t>
            </a:r>
            <a:r>
              <a:rPr lang="ru-RU" sz="2800" dirty="0" smtClean="0">
                <a:solidFill>
                  <a:schemeClr val="tx1"/>
                </a:solidFill>
              </a:rPr>
              <a:t>, воспитывать добрые чувства , положительные эмоции, учить слушать.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7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0"/>
            <a:ext cx="8390706" cy="552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0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344816" cy="4641696"/>
          </a:xfrm>
        </p:spPr>
        <p:txBody>
          <a:bodyPr>
            <a:norm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по </a:t>
            </a:r>
            <a:r>
              <a:rPr lang="ru-RU" sz="26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(Лепка</a:t>
            </a:r>
            <a:r>
              <a:rPr lang="ru-RU" sz="2600" b="1" dirty="0" smtClean="0">
                <a:solidFill>
                  <a:srgbClr val="B4DCFA">
                    <a:lumMod val="50000"/>
                  </a:srgbClr>
                </a:solidFill>
              </a:rPr>
              <a:t>)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«Колобки»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Вызывать у детей желание создавать в лепке образы сказочных персонажей. Воспитывать коммуникативные взаимоотношения со сверстниками. Развивать речь детей.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600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61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разомнем наш пластилин, чтобы он стал мягким. Теперь из него можно лепить колобка. Возьмем желтый кусочек пластилина,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полжим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на ладошки, зажмем другой ладошкой и раскатываем круговыми движениями. Затем сделаем глазки из двух маленьких кусочков пластилина (белый и черный) и ротик (красная колбаска).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66247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59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632848" cy="3801576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по </a:t>
            </a:r>
            <a:r>
              <a:rPr lang="ru-RU" sz="26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(ФЭМП)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«Шар и куб»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Закрепление и умений различать и называть геометрические фигуры, основные признаки предметов: цвет, форму, величину. Воспитывать дружеские взаимоотношения между детьми, интерес к занятиям. Развивать умение различать величины, количество предметов.</a:t>
            </a:r>
            <a:endParaRPr lang="ru-RU" sz="2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69847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62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372168"/>
            <a:ext cx="7776863" cy="1505104"/>
          </a:xfrm>
        </p:spPr>
        <p:txBody>
          <a:bodyPr/>
          <a:lstStyle/>
          <a:p>
            <a:pPr algn="l"/>
            <a:r>
              <a:rPr lang="ru-RU" sz="2400" b="0" dirty="0" smtClean="0">
                <a:solidFill>
                  <a:schemeClr val="tx1"/>
                </a:solidFill>
              </a:rPr>
              <a:t>- Выразительно читать сказку «Колобок»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- Вместе с детьми играть пальчиковую гимнастику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344816" cy="3474720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26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Речевое развитие (Чтение художественной литературы)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600" b="1" dirty="0" smtClean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«Русская народная сказка «Колобок»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Познакомить со сказкой «Колобок»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К.Ушинского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Воспитывать доброе отношение к героям сказки. Развивать речь, памяти, умение интонационно выделять речь персонажей.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7051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323</TotalTime>
  <Words>629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Дистанционный план МАДОУ детский сад «Чечек»  с.Кызыл-Мажалык                            Вторая младшая группа 2 «Фиалки»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Выразительно читать сказку «Колобок» - Вместе с детьми играть пальчиковую гимнастику</vt:lpstr>
      <vt:lpstr>Презентация PowerPoint</vt:lpstr>
      <vt:lpstr>Берем кисточку тремя пальцами, чуть ниже железной юбочки, опускаем желтую краску в баночку с краской, о край баночки убираем излишки краски, прижимаем кисточку к поверхности листа и проводим линию.</vt:lpstr>
      <vt:lpstr>Презентация PowerPoint</vt:lpstr>
      <vt:lpstr>Дистанционное обучение по Познавательному развитию (конструирование аппликация)  Тема: «Мячики катятся по дорожке» Цель: Познакомить детей с правилами наклеивания.  Воспитывать аккуратность в работе желание помочь другу. Развивать мелкую моторику рук, глазомер.  </vt:lpstr>
      <vt:lpstr>Презентация PowerPoint</vt:lpstr>
      <vt:lpstr>Презентация PowerPoint</vt:lpstr>
      <vt:lpstr>Цель: Развитие познавательного интереса к колыбельным песням, традициям использования их в быту.  Развивать творческие способности.  </vt:lpstr>
      <vt:lpstr>Презентация PowerPoint</vt:lpstr>
      <vt:lpstr>Цель: формирование у детей представлений о семье. Воспитывать любовь и добрые чувства ко всем членам семьи, заботливые, положительные взаимоположения. Развивать мелкую моторику рук. </vt:lpstr>
      <vt:lpstr>Прием лепки:  </vt:lpstr>
      <vt:lpstr>Презентация PowerPoint</vt:lpstr>
      <vt:lpstr>Цель: Закреплять умение Называть цвета, сравнивать предметы по цвету и размеру. Воспитывать нравственно волевые качества личности. Развитие логико – математических представлений.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план МБДОУ детский сад «Чечек»  с.Кызыл-Мажалык                            Вторая младшая группа «Фиалки»  от 21 по 25 сентября</dc:title>
  <dc:creator>АЗИЯНА</dc:creator>
  <cp:lastModifiedBy>АЗИЯНА</cp:lastModifiedBy>
  <cp:revision>30</cp:revision>
  <dcterms:created xsi:type="dcterms:W3CDTF">2020-01-21T12:59:02Z</dcterms:created>
  <dcterms:modified xsi:type="dcterms:W3CDTF">2022-01-26T08:48:56Z</dcterms:modified>
</cp:coreProperties>
</file>