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1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60" r:id="rId14"/>
    <p:sldId id="270" r:id="rId15"/>
    <p:sldId id="271" r:id="rId16"/>
    <p:sldId id="273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D3F6"/>
    <a:srgbClr val="E5FAFF"/>
    <a:srgbClr val="AADEF8"/>
    <a:srgbClr val="CAF4FE"/>
    <a:srgbClr val="FCDCF5"/>
    <a:srgbClr val="EFFB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BAAFA-A04A-4661-9903-43170F9E8B12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FD53A-D2A2-425B-B239-FA2CBD44A7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Динамическая пауза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FD53A-D2A2-425B-B239-FA2CBD44A7D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file:///C:\Users\&#1058;&#1072;&#1081;&#1075;&#1072;&#1085;&#1072;\Downloads\&#1055;&#1103;&#1090;&#1072;&#1095;&#1086;&#1082;%20&#1080;%20&#1042;&#1080;&#1085;&#1085;&#1080;%20&#1055;&#1091;&#1093;%20-%20&#1050;&#1091;&#1076;&#1072;%20&#1048;&#1076;&#1077;&#1084;%20&#1052;&#1099;%20&#1057;%20&#1055;&#1103;&#1090;&#1072;&#1095;&#1082;&#1086;&#1084;_(Inkompmusic.ru).mp3" TargetMode="External"/><Relationship Id="rId1" Type="http://schemas.openxmlformats.org/officeDocument/2006/relationships/audio" Target="file:///C:\Documents%20and%20Settings\almaz\&#1056;&#1072;&#1073;&#1086;&#1095;&#1080;&#1081;%20&#1089;&#1090;&#1086;&#1083;\&#1053;&#1086;&#1074;&#1072;&#1103;%20&#1087;&#1072;&#1087;&#1082;&#1072;%20(4)\&#1082;&#1086;&#1085;&#1089;&#1087;&#1077;&#1082;&#1090;\Vinni-Puh-Spasite-pomogite(muzofon.com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dvd-ppt-slideshow.com/images/ppt-background/background-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4338" name="Picture 2" descr="http://oprezi.ru/fl/image.raw?id=22&amp;type=img&amp;view=imag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1500174"/>
            <a:ext cx="4143404" cy="4150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D3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yartoys.ru/shop/images/big/7615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571744"/>
            <a:ext cx="4762500" cy="3810000"/>
          </a:xfrm>
          <a:prstGeom prst="rect">
            <a:avLst/>
          </a:prstGeom>
          <a:noFill/>
        </p:spPr>
      </p:pic>
      <p:pic>
        <p:nvPicPr>
          <p:cNvPr id="4" name="Picture 4" descr="http://yartoys.ru/shop/images/big/7615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4000504"/>
            <a:ext cx="2776558" cy="2221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s://img-fotki.yandex.ru/get/3807/2449448.20/0_10a105_32dbe4bf_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img-fotki.yandex.ru/get/3807/2449448.20/0_10a105_32dbe4bf_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4" name="Picture 8" descr="http://www.bawi.ru/images/resize/750-750-9208_9b3f092cc3580adf7d58846753bab60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714488"/>
            <a:ext cx="3661198" cy="2928958"/>
          </a:xfrm>
          <a:prstGeom prst="round2DiagRect">
            <a:avLst/>
          </a:prstGeom>
          <a:noFill/>
          <a:effectLst>
            <a:softEdge rad="127000"/>
          </a:effectLst>
        </p:spPr>
      </p:pic>
      <p:pic>
        <p:nvPicPr>
          <p:cNvPr id="7" name="Picture 8" descr="http://www.bawi.ru/images/resize/750-750-9208_9b3f092cc3580adf7d58846753bab60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4286256"/>
            <a:ext cx="2214578" cy="1771662"/>
          </a:xfrm>
          <a:prstGeom prst="round2Diag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ula.sp-zakupka.ru/files/733/733befb2d101d6791ec81090739dfb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6667500" cy="250033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3" name="Picture 2" descr="http://tula.sp-zakupka.ru/files/733/733befb2d101d6791ec81090739dfb9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4214818"/>
            <a:ext cx="3786214" cy="1500198"/>
          </a:xfrm>
          <a:prstGeom prst="round2Diag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-fotki.yandex.ru/get/5502/ladyo2004.34/0_4c56e_7b40d80b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428604"/>
            <a:ext cx="5000660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DCF5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otohomka.ru/images/Jan/07/29f8aaa29f8a319ffb5bd8cfc8330f4b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2500306"/>
            <a:ext cx="2714644" cy="1924929"/>
          </a:xfrm>
          <a:prstGeom prst="round2DiagRect">
            <a:avLst/>
          </a:prstGeom>
          <a:noFill/>
          <a:effectLst>
            <a:softEdge rad="127000"/>
          </a:effectLst>
        </p:spPr>
      </p:pic>
      <p:pic>
        <p:nvPicPr>
          <p:cNvPr id="4" name="Picture 2" descr="http://fotohomka.ru/images/Jan/07/29f8aaa29f8a319ffb5bd8cfc8330f4b/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4643446"/>
            <a:ext cx="2500330" cy="1772961"/>
          </a:xfrm>
          <a:prstGeom prst="round2DiagRect">
            <a:avLst/>
          </a:prstGeom>
          <a:noFill/>
          <a:effectLst>
            <a:softEdge rad="127000"/>
          </a:effectLst>
        </p:spPr>
      </p:pic>
      <p:pic>
        <p:nvPicPr>
          <p:cNvPr id="5" name="Picture 2" descr="http://fotohomka.ru/images/Jan/07/29f8aaa29f8a319ffb5bd8cfc8330f4b/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2928934"/>
            <a:ext cx="2500330" cy="1772961"/>
          </a:xfrm>
          <a:prstGeom prst="round2DiagRect">
            <a:avLst/>
          </a:prstGeom>
          <a:noFill/>
          <a:effectLst>
            <a:softEdge rad="127000"/>
          </a:effectLst>
        </p:spPr>
      </p:pic>
      <p:pic>
        <p:nvPicPr>
          <p:cNvPr id="6" name="Picture 2" descr="http://fotohomka.ru/images/Jan/07/29f8aaa29f8a319ffb5bd8cfc8330f4b/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1571612"/>
            <a:ext cx="2500330" cy="1772961"/>
          </a:xfrm>
          <a:prstGeom prst="round2DiagRect">
            <a:avLst/>
          </a:prstGeom>
          <a:noFill/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571604" y="500043"/>
            <a:ext cx="671517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«Скажи о нескольких игрушках»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DCF5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bawi.ru/images/resize/750-750-9208_9b3f092cc3580adf7d58846753bab60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4429132"/>
            <a:ext cx="2214578" cy="1771662"/>
          </a:xfrm>
          <a:prstGeom prst="round2DiagRect">
            <a:avLst/>
          </a:prstGeom>
          <a:noFill/>
          <a:effectLst>
            <a:softEdge rad="127000"/>
          </a:effectLst>
        </p:spPr>
      </p:pic>
      <p:pic>
        <p:nvPicPr>
          <p:cNvPr id="3" name="Picture 8" descr="http://www.bawi.ru/images/resize/750-750-9208_9b3f092cc3580adf7d58846753bab60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702" y="3143248"/>
            <a:ext cx="2214578" cy="1771662"/>
          </a:xfrm>
          <a:prstGeom prst="round2DiagRect">
            <a:avLst/>
          </a:prstGeom>
          <a:noFill/>
          <a:effectLst>
            <a:softEdge rad="127000"/>
          </a:effectLst>
        </p:spPr>
      </p:pic>
      <p:pic>
        <p:nvPicPr>
          <p:cNvPr id="4" name="Picture 8" descr="http://www.bawi.ru/images/resize/750-750-9208_9b3f092cc3580adf7d58846753bab60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1714488"/>
            <a:ext cx="2214578" cy="1771662"/>
          </a:xfrm>
          <a:prstGeom prst="round2DiagRect">
            <a:avLst/>
          </a:prstGeom>
          <a:noFill/>
          <a:effectLst>
            <a:softEdge rad="127000"/>
          </a:effectLst>
        </p:spPr>
      </p:pic>
      <p:pic>
        <p:nvPicPr>
          <p:cNvPr id="5" name="Picture 8" descr="http://www.bawi.ru/images/resize/750-750-9208_9b3f092cc3580adf7d58846753bab60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2786058"/>
            <a:ext cx="2214578" cy="1771662"/>
          </a:xfrm>
          <a:prstGeom prst="round2Diag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D3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yartoys.ru/shop/images/big/7615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571744"/>
            <a:ext cx="3125413" cy="2500330"/>
          </a:xfrm>
          <a:prstGeom prst="rect">
            <a:avLst/>
          </a:prstGeom>
          <a:noFill/>
        </p:spPr>
      </p:pic>
      <p:pic>
        <p:nvPicPr>
          <p:cNvPr id="4" name="Picture 4" descr="http://yartoys.ru/shop/images/big/7615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3643314"/>
            <a:ext cx="1857388" cy="2221246"/>
          </a:xfrm>
          <a:prstGeom prst="rect">
            <a:avLst/>
          </a:prstGeom>
          <a:noFill/>
        </p:spPr>
      </p:pic>
      <p:pic>
        <p:nvPicPr>
          <p:cNvPr id="5" name="Picture 4" descr="http://yartoys.ru/shop/images/big/7615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0" y="3143248"/>
            <a:ext cx="2000264" cy="2221246"/>
          </a:xfrm>
          <a:prstGeom prst="rect">
            <a:avLst/>
          </a:prstGeom>
          <a:noFill/>
        </p:spPr>
      </p:pic>
      <p:pic>
        <p:nvPicPr>
          <p:cNvPr id="6" name="Picture 4" descr="http://yartoys.ru/shop/images/big/7615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1071546"/>
            <a:ext cx="1928826" cy="2221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DCF5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ookin.org.ru/book/20393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2071678"/>
            <a:ext cx="1831148" cy="3000396"/>
          </a:xfrm>
          <a:prstGeom prst="trapezoid">
            <a:avLst/>
          </a:prstGeom>
          <a:noFill/>
          <a:effectLst>
            <a:softEdge rad="127000"/>
          </a:effectLst>
        </p:spPr>
      </p:pic>
      <p:pic>
        <p:nvPicPr>
          <p:cNvPr id="3" name="Picture 2" descr="http://www.bookin.org.ru/book/20393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16" y="3429000"/>
            <a:ext cx="1700352" cy="2786082"/>
          </a:xfrm>
          <a:prstGeom prst="trapezoid">
            <a:avLst/>
          </a:prstGeom>
          <a:noFill/>
          <a:effectLst>
            <a:softEdge rad="127000"/>
          </a:effectLst>
        </p:spPr>
      </p:pic>
      <p:pic>
        <p:nvPicPr>
          <p:cNvPr id="4" name="Picture 2" descr="http://www.bookin.org.ru/book/20393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2143116"/>
            <a:ext cx="1743951" cy="2857520"/>
          </a:xfrm>
          <a:prstGeom prst="trapezoid">
            <a:avLst/>
          </a:prstGeom>
          <a:noFill/>
          <a:effectLst>
            <a:softEdge rad="127000"/>
          </a:effectLst>
        </p:spPr>
      </p:pic>
      <p:pic>
        <p:nvPicPr>
          <p:cNvPr id="5" name="Picture 2" descr="http://www.bookin.org.ru/book/20393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78" y="571480"/>
            <a:ext cx="1700352" cy="2786082"/>
          </a:xfrm>
          <a:prstGeom prst="trapezoid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DCF5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prezi.ru/fl/image.raw?id=22&amp;type=img&amp;view=imag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357430"/>
            <a:ext cx="1714512" cy="1717379"/>
          </a:xfrm>
          <a:prstGeom prst="rect">
            <a:avLst/>
          </a:prstGeom>
          <a:noFill/>
        </p:spPr>
      </p:pic>
      <p:pic>
        <p:nvPicPr>
          <p:cNvPr id="3" name="Picture 2" descr="http://oprezi.ru/fl/image.raw?id=22&amp;type=img&amp;view=imag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285992"/>
            <a:ext cx="1643074" cy="1645822"/>
          </a:xfrm>
          <a:prstGeom prst="rect">
            <a:avLst/>
          </a:prstGeom>
          <a:noFill/>
        </p:spPr>
      </p:pic>
      <p:pic>
        <p:nvPicPr>
          <p:cNvPr id="4" name="Picture 2" descr="http://oprezi.ru/fl/image.raw?id=22&amp;type=img&amp;view=imag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3500438"/>
            <a:ext cx="1854287" cy="1857388"/>
          </a:xfrm>
          <a:prstGeom prst="rect">
            <a:avLst/>
          </a:prstGeom>
          <a:noFill/>
        </p:spPr>
      </p:pic>
      <p:pic>
        <p:nvPicPr>
          <p:cNvPr id="5" name="Picture 2" descr="http://oprezi.ru/fl/image.raw?id=22&amp;type=img&amp;view=imag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6578" y="857232"/>
            <a:ext cx="1785950" cy="1788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DCF5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ntoshka-toys.ru/kiwi-public-data/Kiwi_Img/11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714488"/>
            <a:ext cx="1836656" cy="3071834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3" name="Picture 2" descr="http://www.antoshka-toys.ru/kiwi-public-data/Kiwi_Img/11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1857364"/>
            <a:ext cx="1665804" cy="2786082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4" name="Picture 2" descr="http://www.antoshka-toys.ru/kiwi-public-data/Kiwi_Img/11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16" y="1928802"/>
            <a:ext cx="1714512" cy="2867547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5" name="Picture 2" descr="http://www.antoshka-toys.ru/kiwi-public-data/Kiwi_Img/11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1714488"/>
            <a:ext cx="1836656" cy="3071834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osukrinform.com/media/k2/items/cache/f9fbdffa6384727d050131b622ad5364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966246"/>
          </a:xfrm>
          <a:prstGeom prst="rect">
            <a:avLst/>
          </a:prstGeom>
          <a:noFill/>
        </p:spPr>
      </p:pic>
      <p:pic>
        <p:nvPicPr>
          <p:cNvPr id="3" name="Vinni-Puh-Spasite-pomogite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358214" y="6357958"/>
            <a:ext cx="304800" cy="304800"/>
          </a:xfrm>
          <a:prstGeom prst="rect">
            <a:avLst/>
          </a:prstGeom>
        </p:spPr>
      </p:pic>
      <p:pic>
        <p:nvPicPr>
          <p:cNvPr id="4" name="Пятачок и Винни Пух - Куда Идем Мы С Пятачком_(Inkompmusic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Пятачок и Винни Пух - Куда Идем Мы С Пятачком_(Inkompmusic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3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16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16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5FAFF"/>
            </a:gs>
            <a:gs pos="16000">
              <a:srgbClr val="00CCCC"/>
            </a:gs>
            <a:gs pos="47000">
              <a:srgbClr val="CAF4FE"/>
            </a:gs>
            <a:gs pos="60001">
              <a:srgbClr val="CAF4FE"/>
            </a:gs>
            <a:gs pos="71001">
              <a:srgbClr val="E5FAFF"/>
            </a:gs>
            <a:gs pos="81000">
              <a:srgbClr val="92D050"/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yt3.ggpht.com/-fHMR8HOQSWA/AAAAAAAAAAI/AAAAAAAAAAA/1WN2A45nMOI/s900-c-k-no/phot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1714488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zaker.ru/foo/25/knigi_nebo_divan_1680x10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6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FCDCF5"/>
            </a:gs>
            <a:gs pos="100000">
              <a:srgbClr val="EFFBD5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galerey-room.ru/images/001353_138437723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2786058"/>
            <a:ext cx="2639785" cy="2714644"/>
          </a:xfrm>
          <a:prstGeom prst="rect">
            <a:avLst/>
          </a:prstGeom>
          <a:noFill/>
        </p:spPr>
      </p:pic>
      <p:pic>
        <p:nvPicPr>
          <p:cNvPr id="4" name="Picture 2" descr="http://galerey-room.ru/images/001353_138437723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857628"/>
            <a:ext cx="1458829" cy="15001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214290"/>
            <a:ext cx="7400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«Назови ласково»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ntoshka-toys.ru/kiwi-public-data/Kiwi_Img/11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785926"/>
            <a:ext cx="2363948" cy="3714776"/>
          </a:xfrm>
          <a:prstGeom prst="rect">
            <a:avLst/>
          </a:prstGeom>
          <a:noFill/>
        </p:spPr>
      </p:pic>
      <p:pic>
        <p:nvPicPr>
          <p:cNvPr id="3" name="Picture 2" descr="http://www.antoshka-toys.ru/kiwi-public-data/Kiwi_Img/11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071810"/>
            <a:ext cx="1409277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DCF5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prezi.ru/fl/image.raw?id=22&amp;type=img&amp;view=imag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3714752"/>
            <a:ext cx="2353518" cy="2357454"/>
          </a:xfrm>
          <a:prstGeom prst="rect">
            <a:avLst/>
          </a:prstGeom>
          <a:noFill/>
        </p:spPr>
      </p:pic>
      <p:pic>
        <p:nvPicPr>
          <p:cNvPr id="3" name="Picture 2" descr="http://oprezi.ru/fl/image.raw?id=22&amp;type=img&amp;view=imag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4429132"/>
            <a:ext cx="1355056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bookin.org.ru/book/20393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2285992"/>
            <a:ext cx="2357454" cy="3862765"/>
          </a:xfrm>
          <a:prstGeom prst="trapezoid">
            <a:avLst/>
          </a:prstGeom>
          <a:noFill/>
          <a:effectLst>
            <a:softEdge rad="317500"/>
          </a:effectLst>
        </p:spPr>
      </p:pic>
      <p:pic>
        <p:nvPicPr>
          <p:cNvPr id="3" name="Picture 2" descr="http://www.bookin.org.ru/book/20393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643314"/>
            <a:ext cx="1482358" cy="2428892"/>
          </a:xfrm>
          <a:prstGeom prst="trapezoid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otohomka.ru/images/Jan/07/29f8aaa29f8a319ffb5bd8cfc8330f4b/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3643314"/>
            <a:ext cx="3929090" cy="2786082"/>
          </a:xfrm>
          <a:prstGeom prst="round2DiagRect">
            <a:avLst/>
          </a:prstGeom>
          <a:noFill/>
          <a:effectLst>
            <a:softEdge rad="127000"/>
          </a:effectLst>
        </p:spPr>
      </p:pic>
      <p:pic>
        <p:nvPicPr>
          <p:cNvPr id="3" name="Picture 2" descr="http://fotohomka.ru/images/Jan/07/29f8aaa29f8a319ffb5bd8cfc8330f4b/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4429132"/>
            <a:ext cx="2571768" cy="1785950"/>
          </a:xfrm>
          <a:prstGeom prst="round2Diag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15</Words>
  <Application>Microsoft Office PowerPoint</Application>
  <PresentationFormat>Экран (4:3)</PresentationFormat>
  <Paragraphs>4</Paragraphs>
  <Slides>19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логопед</dc:creator>
  <cp:lastModifiedBy>Тайгана</cp:lastModifiedBy>
  <cp:revision>19</cp:revision>
  <dcterms:created xsi:type="dcterms:W3CDTF">2015-10-13T08:37:57Z</dcterms:created>
  <dcterms:modified xsi:type="dcterms:W3CDTF">2020-09-17T01:48:31Z</dcterms:modified>
</cp:coreProperties>
</file>