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7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99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638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0BCB-9EAA-4547-ACB1-E9085A986C43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E3EA-F441-46EC-AB71-1275896D6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0BCB-9EAA-4547-ACB1-E9085A986C43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E3EA-F441-46EC-AB71-1275896D6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0BCB-9EAA-4547-ACB1-E9085A986C43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E3EA-F441-46EC-AB71-1275896D6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0BCB-9EAA-4547-ACB1-E9085A986C43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E3EA-F441-46EC-AB71-1275896D6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0BCB-9EAA-4547-ACB1-E9085A986C43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E3EA-F441-46EC-AB71-1275896D6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0BCB-9EAA-4547-ACB1-E9085A986C43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E3EA-F441-46EC-AB71-1275896D6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0BCB-9EAA-4547-ACB1-E9085A986C43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E3EA-F441-46EC-AB71-1275896D6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0BCB-9EAA-4547-ACB1-E9085A986C43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E3EA-F441-46EC-AB71-1275896D6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0BCB-9EAA-4547-ACB1-E9085A986C43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E3EA-F441-46EC-AB71-1275896D6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0BCB-9EAA-4547-ACB1-E9085A986C43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E3EA-F441-46EC-AB71-1275896D6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0BCB-9EAA-4547-ACB1-E9085A986C43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E3EA-F441-46EC-AB71-1275896D6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60BCB-9EAA-4547-ACB1-E9085A986C43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9E3EA-F441-46EC-AB71-1275896D6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5000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138\Desktop\&#1044;&#1099;&#1093;&#1072;&#1085;&#1080;&#1077;%20&#1078;&#1080;&#1079;&#1085;&#1080;%20-%20%20&#1052;&#1091;&#1079;&#1099;&#1082;&#1072;%20%20&#1086;&#1089;&#1077;&#1085;&#1085;&#1077;&#1075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8;&#1072;&#1081;&#1075;&#1072;&#1085;&#1072;\Downloads\08236.mp3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8;&#1072;&#1081;&#1075;&#1072;&#1085;&#1072;\Downloads\08236.mp3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38\Desktop\для презинтации\осенний-ле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764704"/>
            <a:ext cx="7878934" cy="5544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412776"/>
            <a:ext cx="7772400" cy="1944216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Тема: Лес осенью. Грибы и ягоды.</a:t>
            </a:r>
            <a:b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Съедобные и ядовитые.</a:t>
            </a:r>
            <a:r>
              <a:rPr lang="ru-RU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sz="4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Дыхание жизни -  Музыка  осеннег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028384" y="980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7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38\Desktop\для презинтации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29278"/>
            <a:ext cx="7200800" cy="49920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Шампиньон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5373216"/>
            <a:ext cx="7931224" cy="752947"/>
          </a:xfrm>
        </p:spPr>
        <p:txBody>
          <a:bodyPr>
            <a:normAutofit lnSpcReduction="10000"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У него везде грибницы- на лугу, в лесу, в теплице.</a:t>
            </a:r>
          </a:p>
          <a:p>
            <a:r>
              <a:rPr lang="ru-RU" sz="2000" dirty="0">
                <a:solidFill>
                  <a:schemeClr val="bg1"/>
                </a:solidFill>
              </a:rPr>
              <a:t>Розоват со всех сторон, гриб полезный ….</a:t>
            </a:r>
          </a:p>
        </p:txBody>
      </p:sp>
    </p:spTree>
  </p:cSld>
  <p:clrMapOvr>
    <a:masterClrMapping/>
  </p:clrMapOvr>
  <p:transition spd="med" advClick="0" advTm="5000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5486400" cy="566738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990000"/>
                </a:solidFill>
              </a:rPr>
              <a:t>               Масленок</a:t>
            </a:r>
          </a:p>
        </p:txBody>
      </p:sp>
      <p:pic>
        <p:nvPicPr>
          <p:cNvPr id="5" name="Рисунок 4" descr="1241444343_maslenok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600" y="980728"/>
            <a:ext cx="7056784" cy="532859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03648" y="5517232"/>
            <a:ext cx="6408712" cy="804862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Вот хорошенький грибочек, почему-то скользкий очень.</a:t>
            </a:r>
          </a:p>
          <a:p>
            <a:r>
              <a:rPr lang="ru-RU" sz="2000" dirty="0">
                <a:solidFill>
                  <a:schemeClr val="bg1"/>
                </a:solidFill>
              </a:rPr>
              <a:t>Не лисичка, ни опенок, это желтенький масленок.</a:t>
            </a:r>
          </a:p>
        </p:txBody>
      </p:sp>
      <p:pic>
        <p:nvPicPr>
          <p:cNvPr id="4098" name="Picture 2" descr="C:\Users\138\Desktop\для презинтации\maslyonok-nastoyashhij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980728"/>
            <a:ext cx="2476500" cy="229552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5486400" cy="566738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990000"/>
                </a:solidFill>
              </a:rPr>
              <a:t>Боровик или белый гриб</a:t>
            </a:r>
          </a:p>
        </p:txBody>
      </p:sp>
      <p:pic>
        <p:nvPicPr>
          <p:cNvPr id="5" name="Рисунок 4" descr="Bankoboev.Ru_borovik_nastoyaschii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167" r="4167"/>
          <a:stretch>
            <a:fillRect/>
          </a:stretch>
        </p:blipFill>
        <p:spPr>
          <a:xfrm>
            <a:off x="827584" y="908720"/>
            <a:ext cx="7344816" cy="547260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03648" y="5589240"/>
            <a:ext cx="6192688" cy="804862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Посмотрите, он каков, первый гриб среди грибов!</a:t>
            </a:r>
          </a:p>
          <a:p>
            <a:r>
              <a:rPr lang="ru-RU" sz="2000" dirty="0">
                <a:solidFill>
                  <a:schemeClr val="bg1"/>
                </a:solidFill>
              </a:rPr>
              <a:t>Мы его узнаем в миг, это- крепкий….</a:t>
            </a:r>
          </a:p>
        </p:txBody>
      </p:sp>
    </p:spTree>
  </p:cSld>
  <p:clrMapOvr>
    <a:masterClrMapping/>
  </p:clrMapOvr>
  <p:transition spd="med" advClick="0" advTm="5000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lide_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600" y="620688"/>
            <a:ext cx="7499383" cy="5624537"/>
          </a:xfrm>
        </p:spPr>
      </p:pic>
    </p:spTree>
  </p:cSld>
  <p:clrMapOvr>
    <a:masterClrMapping/>
  </p:clrMapOvr>
  <p:transition spd="med" advClick="0" advTm="5000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38\Desktop\для презинтации\CHem-polezen-muhom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861048"/>
            <a:ext cx="4320480" cy="2827514"/>
          </a:xfrm>
          <a:prstGeom prst="rect">
            <a:avLst/>
          </a:prstGeom>
          <a:noFill/>
        </p:spPr>
      </p:pic>
      <p:pic>
        <p:nvPicPr>
          <p:cNvPr id="5123" name="Picture 3" descr="C:\Users\138\Desktop\для презинтации\bpo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3315841" cy="51845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12968" cy="566738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990000"/>
                </a:solidFill>
              </a:rPr>
              <a:t>Мухомор, желчный гриб, бледная поганка</a:t>
            </a:r>
          </a:p>
        </p:txBody>
      </p:sp>
      <p:pic>
        <p:nvPicPr>
          <p:cNvPr id="5" name="Рисунок 4" descr="2.gif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t="3411" b="3411"/>
          <a:stretch>
            <a:fillRect/>
          </a:stretch>
        </p:blipFill>
        <p:spPr>
          <a:xfrm>
            <a:off x="4139952" y="908720"/>
            <a:ext cx="4032448" cy="282271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5229200"/>
            <a:ext cx="3744416" cy="1296144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Дерзко выстроились в ряд на лесной полянке</a:t>
            </a:r>
          </a:p>
          <a:p>
            <a:r>
              <a:rPr lang="ru-RU" sz="2000" dirty="0">
                <a:solidFill>
                  <a:schemeClr val="bg1"/>
                </a:solidFill>
              </a:rPr>
              <a:t>Накопили вредный яд, бледные…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67944" y="3861048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Вот грибы на белых ножках, разбрелись по бору. Шляпки красные в горошек это…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1960" y="2780928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Рядом с ягодой брусничной, гриб, по виду симпатичный. Но не </a:t>
            </a:r>
            <a:r>
              <a:rPr lang="ru-RU" dirty="0" err="1">
                <a:solidFill>
                  <a:schemeClr val="bg1"/>
                </a:solidFill>
              </a:rPr>
              <a:t>не</a:t>
            </a:r>
            <a:r>
              <a:rPr lang="ru-RU" dirty="0">
                <a:solidFill>
                  <a:schemeClr val="bg1"/>
                </a:solidFill>
              </a:rPr>
              <a:t> будь грибник беспечным, этот гриб зовется</a:t>
            </a:r>
          </a:p>
        </p:txBody>
      </p:sp>
    </p:spTree>
  </p:cSld>
  <p:clrMapOvr>
    <a:masterClrMapping/>
  </p:clrMapOvr>
  <p:transition spd="med" advClick="0" advTm="5000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840760" cy="566738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990000"/>
                </a:solidFill>
              </a:rPr>
              <a:t>Как назвать маленькие грибы?</a:t>
            </a:r>
          </a:p>
        </p:txBody>
      </p:sp>
      <p:pic>
        <p:nvPicPr>
          <p:cNvPr id="6146" name="Picture 2" descr="C:\Users\138\Desktop\для презинтации\558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630" r="12630"/>
          <a:stretch>
            <a:fillRect/>
          </a:stretch>
        </p:blipFill>
        <p:spPr bwMode="auto">
          <a:xfrm>
            <a:off x="971600" y="908720"/>
            <a:ext cx="7384983" cy="539472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990000"/>
                </a:solidFill>
              </a:rPr>
              <a:t>Как назвать большой гриб?</a:t>
            </a:r>
          </a:p>
        </p:txBody>
      </p:sp>
      <p:pic>
        <p:nvPicPr>
          <p:cNvPr id="4" name="Содержимое 3" descr="griby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4109574" cy="4525963"/>
          </a:xfrm>
        </p:spPr>
      </p:pic>
      <p:pic>
        <p:nvPicPr>
          <p:cNvPr id="7170" name="Picture 2" descr="C:\Users\138\Desktop\для презинтации\samyj-bolshoj-v-mire-or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44824"/>
            <a:ext cx="4258443" cy="381642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990000"/>
                </a:solidFill>
              </a:rPr>
              <a:t>Как назвать человека, который собирает грибы?</a:t>
            </a:r>
          </a:p>
        </p:txBody>
      </p:sp>
      <p:pic>
        <p:nvPicPr>
          <p:cNvPr id="4" name="Содержимое 3" descr="082716_2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556792"/>
            <a:ext cx="3009900" cy="4524375"/>
          </a:xfrm>
        </p:spPr>
      </p:pic>
      <p:pic>
        <p:nvPicPr>
          <p:cNvPr id="8194" name="Picture 2" descr="C:\Users\138\Desktop\для презинтации\grib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988840"/>
            <a:ext cx="4242048" cy="368798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heel spokes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990000"/>
                </a:solidFill>
              </a:rPr>
              <a:t>Что еще растет в лесу?</a:t>
            </a:r>
          </a:p>
        </p:txBody>
      </p:sp>
      <p:pic>
        <p:nvPicPr>
          <p:cNvPr id="4" name="Содержимое 3" descr="yagody-vo-sne-photo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052736"/>
            <a:ext cx="7056784" cy="5292588"/>
          </a:xfrm>
        </p:spPr>
      </p:pic>
    </p:spTree>
  </p:cSld>
  <p:clrMapOvr>
    <a:masterClrMapping/>
  </p:clrMapOvr>
  <p:transition spd="med" advClick="0" advTm="5000"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38\Desktop\для презинтации\490-41-s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2654" y="3284984"/>
            <a:ext cx="5007594" cy="30123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990000"/>
                </a:solidFill>
              </a:rPr>
              <a:t>Черника</a:t>
            </a:r>
          </a:p>
        </p:txBody>
      </p:sp>
      <p:pic>
        <p:nvPicPr>
          <p:cNvPr id="4" name="Содержимое 3" descr="1-черник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196752"/>
            <a:ext cx="4766072" cy="2978795"/>
          </a:xfrm>
        </p:spPr>
      </p:pic>
      <p:sp>
        <p:nvSpPr>
          <p:cNvPr id="6" name="TextBox 5"/>
          <p:cNvSpPr txBox="1"/>
          <p:nvPr/>
        </p:nvSpPr>
        <p:spPr>
          <a:xfrm>
            <a:off x="827584" y="4653136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лесу и на болоте, травку вы найдете. А на ней синеет гроздь. Кисло-сладких ягод горсть.</a:t>
            </a:r>
          </a:p>
        </p:txBody>
      </p:sp>
    </p:spTree>
  </p:cSld>
  <p:clrMapOvr>
    <a:masterClrMapping/>
  </p:clrMapOvr>
  <p:transition spd="med" advClick="0" advTm="5000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1052736"/>
            <a:ext cx="3189040" cy="1800200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Если дождь стучит по крышам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Листья падают неслышно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Птицам улетать пора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Это к нам стучится …..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          Осень</a:t>
            </a:r>
          </a:p>
        </p:txBody>
      </p:sp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91467" y="404664"/>
            <a:ext cx="8256997" cy="6190164"/>
          </a:xfrm>
        </p:spPr>
      </p:pic>
      <p:pic>
        <p:nvPicPr>
          <p:cNvPr id="5" name="0823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4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990000"/>
                </a:solidFill>
              </a:rPr>
              <a:t>Малина</a:t>
            </a:r>
          </a:p>
        </p:txBody>
      </p:sp>
      <p:pic>
        <p:nvPicPr>
          <p:cNvPr id="4" name="Содержимое 3" descr="malina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124743"/>
            <a:ext cx="4896544" cy="5099289"/>
          </a:xfrm>
        </p:spPr>
      </p:pic>
      <p:sp>
        <p:nvSpPr>
          <p:cNvPr id="5" name="TextBox 4"/>
          <p:cNvSpPr txBox="1"/>
          <p:nvPr/>
        </p:nvSpPr>
        <p:spPr>
          <a:xfrm>
            <a:off x="5868144" y="1556792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Красна ягода всех привлекает, вкусом и пользой своей покоряет,</a:t>
            </a:r>
          </a:p>
          <a:p>
            <a:r>
              <a:rPr lang="ru-RU" dirty="0"/>
              <a:t>Летом в саду собирает Алина, нежное лакомство, чудо-…</a:t>
            </a:r>
          </a:p>
        </p:txBody>
      </p:sp>
    </p:spTree>
  </p:cSld>
  <p:clrMapOvr>
    <a:masterClrMapping/>
  </p:clrMapOvr>
  <p:transition spd="med" advClick="0" advTm="5000">
    <p:wheel spokes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990000"/>
                </a:solidFill>
              </a:rPr>
              <a:t>Земляника</a:t>
            </a:r>
          </a:p>
        </p:txBody>
      </p:sp>
      <p:pic>
        <p:nvPicPr>
          <p:cNvPr id="4" name="Содержимое 3" descr="36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980728"/>
            <a:ext cx="6364963" cy="4525963"/>
          </a:xfrm>
        </p:spPr>
      </p:pic>
      <p:sp>
        <p:nvSpPr>
          <p:cNvPr id="6" name="TextBox 5"/>
          <p:cNvSpPr txBox="1"/>
          <p:nvPr/>
        </p:nvSpPr>
        <p:spPr>
          <a:xfrm>
            <a:off x="827584" y="5733256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Неприметно под листочком, под раскидистым кусточком, всем на радость сласть растет. Кто увидит- </a:t>
            </a:r>
            <a:r>
              <a:rPr lang="ru-RU" dirty="0" err="1"/>
              <a:t>собирет</a:t>
            </a:r>
            <a:r>
              <a:rPr lang="ru-RU" dirty="0"/>
              <a:t>. Все от мала до велика, обожают…</a:t>
            </a:r>
          </a:p>
        </p:txBody>
      </p:sp>
    </p:spTree>
  </p:cSld>
  <p:clrMapOvr>
    <a:masterClrMapping/>
  </p:clrMapOvr>
  <p:transition spd="med" advClick="0" advTm="5000">
    <p:wheel spokes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990000"/>
                </a:solidFill>
              </a:rPr>
              <a:t>Ежевика</a:t>
            </a:r>
          </a:p>
        </p:txBody>
      </p:sp>
      <p:pic>
        <p:nvPicPr>
          <p:cNvPr id="4" name="Содержимое 3" descr="120304025019-120327190248-p-O-ezhevi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3645024"/>
            <a:ext cx="4419600" cy="2876550"/>
          </a:xfrm>
        </p:spPr>
      </p:pic>
      <p:pic>
        <p:nvPicPr>
          <p:cNvPr id="10242" name="Picture 2" descr="C:\Users\138\Desktop\для презинтации\egevi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052736"/>
            <a:ext cx="4578085" cy="34335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80112" y="1052736"/>
            <a:ext cx="28803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Рядом с ласковой малиной</a:t>
            </a:r>
          </a:p>
          <a:p>
            <a:r>
              <a:rPr lang="ru-RU" dirty="0"/>
              <a:t>Мы недавно посадили</a:t>
            </a:r>
          </a:p>
          <a:p>
            <a:r>
              <a:rPr lang="ru-RU" dirty="0"/>
              <a:t>Ягоду чудесную, очень интересную!</a:t>
            </a:r>
          </a:p>
          <a:p>
            <a:r>
              <a:rPr lang="ru-RU" dirty="0"/>
              <a:t>Цветом – </a:t>
            </a:r>
            <a:r>
              <a:rPr lang="ru-RU" dirty="0" err="1"/>
              <a:t>буд-то</a:t>
            </a:r>
            <a:r>
              <a:rPr lang="ru-RU" dirty="0"/>
              <a:t> бы чернила,</a:t>
            </a:r>
          </a:p>
          <a:p>
            <a:r>
              <a:rPr lang="ru-RU" dirty="0"/>
              <a:t>Никогда «лицо» не мыла.</a:t>
            </a:r>
          </a:p>
          <a:p>
            <a:r>
              <a:rPr lang="ru-RU" dirty="0"/>
              <a:t>Только это не черника,</a:t>
            </a:r>
          </a:p>
          <a:p>
            <a:r>
              <a:rPr lang="ru-RU" dirty="0"/>
              <a:t>Это наша…</a:t>
            </a:r>
          </a:p>
        </p:txBody>
      </p:sp>
    </p:spTree>
  </p:cSld>
  <p:clrMapOvr>
    <a:masterClrMapping/>
  </p:clrMapOvr>
  <p:transition spd="med" advClick="0" advTm="5000">
    <p:wheel spokes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990000"/>
                </a:solidFill>
              </a:rPr>
              <a:t>Брусника</a:t>
            </a:r>
          </a:p>
        </p:txBody>
      </p:sp>
      <p:pic>
        <p:nvPicPr>
          <p:cNvPr id="4" name="Содержимое 3" descr="br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225555"/>
            <a:ext cx="3600400" cy="2880320"/>
          </a:xfrm>
        </p:spPr>
      </p:pic>
      <p:pic>
        <p:nvPicPr>
          <p:cNvPr id="11266" name="Picture 2" descr="C:\Users\138\Desktop\для презинтации\brusni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84984"/>
            <a:ext cx="4464496" cy="298462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88024" y="1412776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Листики – с глянцем,</a:t>
            </a:r>
          </a:p>
          <a:p>
            <a:r>
              <a:rPr lang="ru-RU" dirty="0"/>
              <a:t>Ягодки – с румянцем, </a:t>
            </a:r>
          </a:p>
          <a:p>
            <a:r>
              <a:rPr lang="ru-RU" dirty="0"/>
              <a:t>А сами кусточки –</a:t>
            </a:r>
          </a:p>
          <a:p>
            <a:r>
              <a:rPr lang="ru-RU" dirty="0"/>
              <a:t>Не выше кочки.</a:t>
            </a:r>
          </a:p>
        </p:txBody>
      </p:sp>
    </p:spTree>
  </p:cSld>
  <p:clrMapOvr>
    <a:masterClrMapping/>
  </p:clrMapOvr>
  <p:transition spd="med" advClick="0" advTm="5000">
    <p:wheel spokes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990000"/>
                </a:solidFill>
              </a:rPr>
              <a:t>Принесли грибы и ягоды домой и сделали…</a:t>
            </a:r>
          </a:p>
        </p:txBody>
      </p:sp>
      <p:pic>
        <p:nvPicPr>
          <p:cNvPr id="4" name="Содержимое 3" descr="7a6f3a159ea3a2dfa26afebcb7a_pre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268760"/>
            <a:ext cx="3700429" cy="2772186"/>
          </a:xfrm>
        </p:spPr>
      </p:pic>
      <p:pic>
        <p:nvPicPr>
          <p:cNvPr id="12290" name="Picture 2" descr="C:\Users\138\Desktop\для презинтации\gribnoj-sup-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132856"/>
            <a:ext cx="4284162" cy="32129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88024" y="1268760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990000"/>
                </a:solidFill>
              </a:rPr>
              <a:t>Из грибов:</a:t>
            </a:r>
          </a:p>
        </p:txBody>
      </p:sp>
      <p:pic>
        <p:nvPicPr>
          <p:cNvPr id="12291" name="Picture 3" descr="C:\Users\138\Desktop\для презинтации\marinov_gribi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149080"/>
            <a:ext cx="3528392" cy="251411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heel spokes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138\Desktop\для презинтации\jagodnij-pir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476673"/>
            <a:ext cx="3786488" cy="2808312"/>
          </a:xfrm>
          <a:prstGeom prst="rect">
            <a:avLst/>
          </a:prstGeom>
          <a:noFill/>
        </p:spPr>
      </p:pic>
      <p:pic>
        <p:nvPicPr>
          <p:cNvPr id="13315" name="Picture 3" descr="C:\Users\138\Desktop\для презинтации\konservirovanie_varenyapo-zhenskir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924944"/>
            <a:ext cx="4762500" cy="3543300"/>
          </a:xfrm>
          <a:prstGeom prst="rect">
            <a:avLst/>
          </a:prstGeom>
          <a:noFill/>
        </p:spPr>
      </p:pic>
      <p:pic>
        <p:nvPicPr>
          <p:cNvPr id="13316" name="Picture 4" descr="C:\Users\138\Desktop\для презинтации\Коктейль-Ягодный-твис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429000"/>
            <a:ext cx="3411226" cy="309634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716016" y="908720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990000"/>
                </a:solidFill>
              </a:rPr>
              <a:t>Из ягод:</a:t>
            </a:r>
          </a:p>
        </p:txBody>
      </p:sp>
    </p:spTree>
  </p:cSld>
  <p:clrMapOvr>
    <a:masterClrMapping/>
  </p:clrMapOvr>
  <p:transition spd="med" advClick="0" advTm="5000">
    <p:wheel spokes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01418-15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3848" y="548680"/>
            <a:ext cx="7995853" cy="5649491"/>
          </a:xfrm>
        </p:spPr>
      </p:pic>
    </p:spTree>
  </p:cSld>
  <p:clrMapOvr>
    <a:masterClrMapping/>
  </p:clrMapOvr>
  <p:transition spd="med" advClick="0" advTm="5000">
    <p:wheel spokes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990000"/>
                </a:solidFill>
              </a:rPr>
              <a:t>Дары леса:</a:t>
            </a:r>
          </a:p>
        </p:txBody>
      </p:sp>
      <p:pic>
        <p:nvPicPr>
          <p:cNvPr id="4" name="Содержимое 3" descr="468aef4825e4232df855af258ae88582_w960_h20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3501008"/>
            <a:ext cx="4262602" cy="3196952"/>
          </a:xfrm>
        </p:spPr>
      </p:pic>
      <p:pic>
        <p:nvPicPr>
          <p:cNvPr id="14338" name="Picture 2" descr="C:\Users\138\Desktop\для презинтации\ph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8720"/>
            <a:ext cx="4572000" cy="33624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24128" y="1556792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Мы пошли по ягоды</a:t>
            </a:r>
          </a:p>
          <a:p>
            <a:r>
              <a:rPr lang="ru-RU" dirty="0"/>
              <a:t>В дальний лес.</a:t>
            </a:r>
          </a:p>
          <a:p>
            <a:r>
              <a:rPr lang="ru-RU" dirty="0"/>
              <a:t>Видимо-невидимо</a:t>
            </a:r>
          </a:p>
          <a:p>
            <a:r>
              <a:rPr lang="ru-RU" dirty="0"/>
              <a:t>Там чудес!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4437112"/>
            <a:ext cx="276909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Сто грибов в лесу найдем,</a:t>
            </a:r>
          </a:p>
          <a:p>
            <a:r>
              <a:rPr lang="ru-RU" dirty="0"/>
              <a:t>Обойдем полянку.</a:t>
            </a:r>
          </a:p>
          <a:p>
            <a:r>
              <a:rPr lang="ru-RU" dirty="0"/>
              <a:t>В кузовок мы не возьмем</a:t>
            </a:r>
          </a:p>
          <a:p>
            <a:r>
              <a:rPr lang="ru-RU" dirty="0"/>
              <a:t>Бледную поганку.</a:t>
            </a:r>
          </a:p>
          <a:p>
            <a:r>
              <a:rPr lang="ru-RU" dirty="0"/>
              <a:t> Мы обшарим все дубы,</a:t>
            </a:r>
          </a:p>
          <a:p>
            <a:r>
              <a:rPr lang="ru-RU" dirty="0"/>
              <a:t>Елки и осинки</a:t>
            </a:r>
          </a:p>
          <a:p>
            <a:r>
              <a:rPr lang="ru-RU" dirty="0"/>
              <a:t>И полезные грибы </a:t>
            </a:r>
          </a:p>
          <a:p>
            <a:r>
              <a:rPr lang="ru-RU" dirty="0"/>
              <a:t>Соберем в корзинки.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 advTm="5000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4077072"/>
            <a:ext cx="2746648" cy="2362274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Чтобы попасть в осенний лес, давайте споем песню: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В лес отправимся гулять,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Будем весело шагать.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По </a:t>
            </a:r>
            <a:r>
              <a:rPr lang="ru-RU" sz="1600" dirty="0" err="1">
                <a:solidFill>
                  <a:schemeClr val="bg1"/>
                </a:solidFill>
              </a:rPr>
              <a:t>тропиночке</a:t>
            </a:r>
            <a:r>
              <a:rPr lang="ru-RU" sz="1600" dirty="0">
                <a:solidFill>
                  <a:schemeClr val="bg1"/>
                </a:solidFill>
              </a:rPr>
              <a:t> пойдем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Друг за дружкою, гуськом.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На носочки встали,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И к лесу побежали.</a:t>
            </a:r>
          </a:p>
        </p:txBody>
      </p:sp>
      <p:pic>
        <p:nvPicPr>
          <p:cNvPr id="4" name="Содержимое 3" descr="13213620090619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548680"/>
            <a:ext cx="8108718" cy="6081539"/>
          </a:xfrm>
        </p:spPr>
      </p:pic>
      <p:pic>
        <p:nvPicPr>
          <p:cNvPr id="5" name="0823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wheel spokes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4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1-001-Mir-gribov-i-jago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476672"/>
            <a:ext cx="8108718" cy="6027533"/>
          </a:xfrm>
        </p:spPr>
      </p:pic>
    </p:spTree>
  </p:cSld>
  <p:clrMapOvr>
    <a:masterClrMapping/>
  </p:clrMapOvr>
  <p:transition spd="med" advClick="0" advTm="5000"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60326294100384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8610209" cy="604867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pull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1-011-Griby-jago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8160907" cy="612068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6638528" cy="566738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990000"/>
                </a:solidFill>
              </a:rPr>
              <a:t>Как правильно срезать грибы</a:t>
            </a:r>
          </a:p>
        </p:txBody>
      </p:sp>
      <p:pic>
        <p:nvPicPr>
          <p:cNvPr id="5" name="Рисунок 4" descr="Kak-pravil-no-sobirat-griby-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778" r="5778"/>
          <a:stretch>
            <a:fillRect/>
          </a:stretch>
        </p:blipFill>
        <p:spPr>
          <a:xfrm>
            <a:off x="1259632" y="1196752"/>
            <a:ext cx="6528725" cy="4896544"/>
          </a:xfrm>
        </p:spPr>
      </p:pic>
    </p:spTree>
  </p:cSld>
  <p:clrMapOvr>
    <a:masterClrMapping/>
  </p:clrMapOvr>
  <p:transition spd="med" advClick="0" advTm="5000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orm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340768"/>
            <a:ext cx="5892135" cy="510834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>
                <a:solidFill>
                  <a:srgbClr val="990000"/>
                </a:solidFill>
              </a:rPr>
              <a:t>Подберезовик</a:t>
            </a:r>
          </a:p>
        </p:txBody>
      </p:sp>
      <p:sp>
        <p:nvSpPr>
          <p:cNvPr id="5" name="Содержимое 3"/>
          <p:cNvSpPr>
            <a:spLocks noGrp="1"/>
          </p:cNvSpPr>
          <p:nvPr>
            <p:ph idx="1"/>
          </p:nvPr>
        </p:nvSpPr>
        <p:spPr>
          <a:xfrm>
            <a:off x="2195736" y="5733256"/>
            <a:ext cx="4258816" cy="936104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В рощи у березки, повстречались тезки.</a:t>
            </a:r>
          </a:p>
        </p:txBody>
      </p:sp>
    </p:spTree>
  </p:cSld>
  <p:clrMapOvr>
    <a:masterClrMapping/>
  </p:clrMapOvr>
  <p:transition spd="med" advClick="0" advTm="5000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38\Desktop\для презинтации\8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Лисички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99592" y="5517232"/>
            <a:ext cx="7499176" cy="896963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Хитренькой лисички, грибочки не сестрички. Но зовут их так же, цветом там же даже.</a:t>
            </a:r>
          </a:p>
        </p:txBody>
      </p:sp>
    </p:spTree>
  </p:cSld>
  <p:clrMapOvr>
    <a:masterClrMapping/>
  </p:clrMapOvr>
  <p:transition spd="med" advClick="0" advTm="5000">
    <p:wheel spokes="1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1269</TotalTime>
  <Words>389</Words>
  <Application>Microsoft Office PowerPoint</Application>
  <PresentationFormat>Экран (4:3)</PresentationFormat>
  <Paragraphs>62</Paragraphs>
  <Slides>27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Тема: Лес осенью. Грибы и ягоды. Съедобные и ядовитые. </vt:lpstr>
      <vt:lpstr>Если дождь стучит по крышам Листья падают неслышно Птицам улетать пора Это к нам стучится …..           Осень</vt:lpstr>
      <vt:lpstr>Чтобы попасть в осенний лес, давайте споем песню: В лес отправимся гулять, Будем весело шагать. По тропиночке пойдем Друг за дружкою, гуськом. На носочки встали, И к лесу побежали.</vt:lpstr>
      <vt:lpstr>Слайд 4</vt:lpstr>
      <vt:lpstr>Слайд 5</vt:lpstr>
      <vt:lpstr>Слайд 6</vt:lpstr>
      <vt:lpstr>Как правильно срезать грибы</vt:lpstr>
      <vt:lpstr>Подберезовик</vt:lpstr>
      <vt:lpstr>Лисички</vt:lpstr>
      <vt:lpstr>Шампиньон</vt:lpstr>
      <vt:lpstr>               Масленок</vt:lpstr>
      <vt:lpstr>Боровик или белый гриб</vt:lpstr>
      <vt:lpstr>Слайд 13</vt:lpstr>
      <vt:lpstr>Мухомор, желчный гриб, бледная поганка</vt:lpstr>
      <vt:lpstr>Как назвать маленькие грибы?</vt:lpstr>
      <vt:lpstr>Как назвать большой гриб?</vt:lpstr>
      <vt:lpstr>Как назвать человека, который собирает грибы?</vt:lpstr>
      <vt:lpstr>Что еще растет в лесу?</vt:lpstr>
      <vt:lpstr>Черника</vt:lpstr>
      <vt:lpstr>Малина</vt:lpstr>
      <vt:lpstr>Земляника</vt:lpstr>
      <vt:lpstr>Ежевика</vt:lpstr>
      <vt:lpstr>Брусника</vt:lpstr>
      <vt:lpstr>Принесли грибы и ягоды домой и сделали…</vt:lpstr>
      <vt:lpstr>Слайд 25</vt:lpstr>
      <vt:lpstr>Слайд 26</vt:lpstr>
      <vt:lpstr>Дары леса: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Лес осенью. Грибы и ягоды. Съедобные и ядовитые.</dc:title>
  <dc:creator>138</dc:creator>
  <cp:lastModifiedBy>Тайгана</cp:lastModifiedBy>
  <cp:revision>42</cp:revision>
  <dcterms:created xsi:type="dcterms:W3CDTF">2014-10-22T08:48:02Z</dcterms:created>
  <dcterms:modified xsi:type="dcterms:W3CDTF">2020-09-18T02:17:41Z</dcterms:modified>
</cp:coreProperties>
</file>