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41" autoAdjust="0"/>
  </p:normalViewPr>
  <p:slideViewPr>
    <p:cSldViewPr>
      <p:cViewPr>
        <p:scale>
          <a:sx n="74" d="100"/>
          <a:sy n="74" d="100"/>
        </p:scale>
        <p:origin x="-103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9E04-FED8-441C-9ABC-06F32B0979A7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04B72-51AF-4538-B508-0D1805A75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252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7A555-179D-4A85-BC32-F57C5D790693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E718-9184-4399-A51B-E0BB24AF8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78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slide" Target="slide11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4016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ОВОЩИ И ФРУКТЫ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869160"/>
            <a:ext cx="6400800" cy="180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pSp>
        <p:nvGrpSpPr>
          <p:cNvPr id="7" name="Группа 5"/>
          <p:cNvGrpSpPr>
            <a:grpSpLocks/>
          </p:cNvGrpSpPr>
          <p:nvPr/>
        </p:nvGrpSpPr>
        <p:grpSpPr bwMode="auto">
          <a:xfrm>
            <a:off x="2411760" y="1700808"/>
            <a:ext cx="4083149" cy="3168352"/>
            <a:chOff x="2500298" y="2000240"/>
            <a:chExt cx="4138618" cy="314327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2000240"/>
              <a:ext cx="4138618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789438">
              <a:off x="3610830" y="2761010"/>
              <a:ext cx="1647236" cy="11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0576">
            <a:off x="2897175" y="3294034"/>
            <a:ext cx="20224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780928"/>
            <a:ext cx="122413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645024"/>
            <a:ext cx="986880" cy="8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884368" y="6093296"/>
            <a:ext cx="86409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5" descr="D:\АНИМАШКИ.RU (G)\animashky\СМАЙЛЫ\Большие смайлы\Эмоции\84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844824"/>
            <a:ext cx="2864346" cy="28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Неверно!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884368" y="6093296"/>
            <a:ext cx="864096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5" descr="D:\АНИМАШКИ.RU (G)\animashky\СМАЙЛЫ\Большие смайлы\Эмоции\84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772816"/>
            <a:ext cx="3008362" cy="30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933056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«Что растёт на грядке и в саду?»</a:t>
            </a:r>
            <a:endParaRPr lang="ru-RU" b="1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772816"/>
            <a:ext cx="19109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8207">
            <a:off x="957253" y="4762397"/>
            <a:ext cx="1944216" cy="20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340768"/>
            <a:ext cx="1429321" cy="1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4869160"/>
            <a:ext cx="1944216" cy="18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2987824" y="4985792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988840"/>
            <a:ext cx="1589726" cy="14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1484784"/>
            <a:ext cx="21237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1520" y="1340768"/>
            <a:ext cx="2160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Никого не огорчает,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всех плакать заставляет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79512" y="4077072"/>
            <a:ext cx="20162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Красная девица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Росла в темнице,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Люди в руки брали,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Косы обрывали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652120" y="4941168"/>
            <a:ext cx="1979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за скрип?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за хруст?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что еще за куст?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же быть без хруста,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Calibri" pitchFamily="34" charset="0"/>
                <a:cs typeface="Times New Roman" pitchFamily="18" charset="0"/>
              </a:rPr>
              <a:t>Если я 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131840" y="3861048"/>
            <a:ext cx="2448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Фрукт похож на неваляшку,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Носит желтую рубашку.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Тишину в саду нарушив,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дерева упала…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43808" y="1207205"/>
            <a:ext cx="2987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Кто-то так, в углу садовом,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скромном платьице лиловом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Прячется в листве пугливо.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Догадались? Это…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2924944"/>
            <a:ext cx="2430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Круглое, румяное,</a:t>
            </a:r>
            <a:br>
              <a:rPr lang="ru-RU" sz="1600" b="1" dirty="0" smtClean="0">
                <a:cs typeface="Times New Roman" pitchFamily="18" charset="0"/>
              </a:rPr>
            </a:br>
            <a:r>
              <a:rPr lang="ru-RU" sz="1600" b="1" dirty="0" smtClean="0">
                <a:cs typeface="Times New Roman" pitchFamily="18" charset="0"/>
              </a:rPr>
              <a:t>Я расту на ветке.</a:t>
            </a:r>
            <a:br>
              <a:rPr lang="ru-RU" sz="1600" b="1" dirty="0" smtClean="0">
                <a:cs typeface="Times New Roman" pitchFamily="18" charset="0"/>
              </a:rPr>
            </a:br>
            <a:r>
              <a:rPr lang="ru-RU" sz="1600" b="1" dirty="0" smtClean="0">
                <a:cs typeface="Times New Roman" pitchFamily="18" charset="0"/>
              </a:rPr>
              <a:t>Любят меня взрослые,</a:t>
            </a:r>
            <a:br>
              <a:rPr lang="ru-RU" sz="1600" b="1" dirty="0" smtClean="0">
                <a:cs typeface="Times New Roman" pitchFamily="18" charset="0"/>
              </a:rPr>
            </a:br>
            <a:r>
              <a:rPr lang="ru-RU" sz="1600" b="1" dirty="0" smtClean="0">
                <a:cs typeface="Times New Roman" pitchFamily="18" charset="0"/>
              </a:rPr>
              <a:t>И маленькие детки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«Четвёртый      лишний»</a:t>
            </a:r>
            <a:endParaRPr lang="ru-RU" b="1" dirty="0"/>
          </a:p>
        </p:txBody>
      </p:sp>
      <p:cxnSp>
        <p:nvCxnSpPr>
          <p:cNvPr id="3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2636912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0" y="4653136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68760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268760"/>
            <a:ext cx="1238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0" y="1196752"/>
            <a:ext cx="1785938" cy="1368425"/>
          </a:xfrm>
          <a:prstGeom prst="rect">
            <a:avLst/>
          </a:prstGeom>
        </p:spPr>
      </p:pic>
      <p:pic>
        <p:nvPicPr>
          <p:cNvPr id="11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412776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996952"/>
            <a:ext cx="142398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56992"/>
            <a:ext cx="151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6896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6732240" y="314096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73604">
            <a:off x="455454" y="5498791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5013176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157192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941168"/>
            <a:ext cx="15001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Подбери фрукт или овощ к соответствующей фигуре</a:t>
            </a:r>
            <a:endParaRPr lang="ru-RU" b="1" dirty="0"/>
          </a:p>
        </p:txBody>
      </p:sp>
      <p:sp>
        <p:nvSpPr>
          <p:cNvPr id="4" name="Овал 3"/>
          <p:cNvSpPr>
            <a:spLocks noChangeArrowheads="1"/>
          </p:cNvSpPr>
          <p:nvPr/>
        </p:nvSpPr>
        <p:spPr bwMode="auto">
          <a:xfrm>
            <a:off x="6372200" y="1556792"/>
            <a:ext cx="1643062" cy="142875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1115616" y="1700808"/>
            <a:ext cx="1714500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10800000">
            <a:off x="3995936" y="1628800"/>
            <a:ext cx="571500" cy="2000250"/>
          </a:xfrm>
          <a:prstGeom prst="triangle">
            <a:avLst>
              <a:gd name="adj" fmla="val 52148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861048"/>
            <a:ext cx="1357883" cy="13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14401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157192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941168"/>
            <a:ext cx="13049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29787E-6 L -0.20486 -0.18894 " pathEditMode="relative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6346E-6 L 0.48038 -0.51387 " pathEditMode="relative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20814E-6 L -0.02362 -0.5141 " pathEditMode="relative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22849E-6 L -0.65364 -0.24121 " pathEditMode="relative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Подбери по цвету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544" y="1340768"/>
            <a:ext cx="914400" cy="914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71688" y="1357313"/>
            <a:ext cx="914400" cy="9144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857625" y="1357313"/>
            <a:ext cx="914400" cy="9144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500688" y="1357313"/>
            <a:ext cx="914400" cy="914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286625" y="1357313"/>
            <a:ext cx="914400" cy="9144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 sz="2400">
              <a:latin typeface="Century" pitchFamily="18" charset="0"/>
              <a:ea typeface="ＭＳ ゴシック" pitchFamily="49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892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4001" b="24001"/>
          <a:stretch>
            <a:fillRect/>
          </a:stretch>
        </p:blipFill>
        <p:spPr bwMode="auto">
          <a:xfrm>
            <a:off x="1979712" y="3645024"/>
            <a:ext cx="17859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25144"/>
            <a:ext cx="1475656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254625"/>
            <a:ext cx="20478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852936"/>
            <a:ext cx="8572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278092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0576">
            <a:off x="6641592" y="4933608"/>
            <a:ext cx="20224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157192"/>
            <a:ext cx="108407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140968"/>
            <a:ext cx="1870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22849E-6 L -0.65364 -0.24121 " pathEditMode="relative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«Что растёт на дереве?»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42875" y="1428750"/>
            <a:ext cx="5070475" cy="371475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780928"/>
            <a:ext cx="1071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143500"/>
            <a:ext cx="13795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5013176"/>
            <a:ext cx="15716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869160"/>
            <a:ext cx="9890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060848"/>
            <a:ext cx="19446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«Что растёт на грядке?»</a:t>
            </a:r>
            <a:endParaRPr lang="ru-RU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933056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0" y="5786438"/>
            <a:ext cx="9001125" cy="785812"/>
            <a:chOff x="0" y="5786454"/>
            <a:chExt cx="9001156" cy="785818"/>
          </a:xfrm>
        </p:grpSpPr>
        <p:sp>
          <p:nvSpPr>
            <p:cNvPr id="5" name="Облако 4"/>
            <p:cNvSpPr/>
            <p:nvPr/>
          </p:nvSpPr>
          <p:spPr bwMode="auto">
            <a:xfrm>
              <a:off x="0" y="5786454"/>
              <a:ext cx="8929719" cy="357190"/>
            </a:xfrm>
            <a:prstGeom prst="cloud">
              <a:avLst/>
            </a:prstGeom>
            <a:solidFill>
              <a:srgbClr val="9966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  <p:sp>
          <p:nvSpPr>
            <p:cNvPr id="6" name="Облако 5"/>
            <p:cNvSpPr/>
            <p:nvPr/>
          </p:nvSpPr>
          <p:spPr bwMode="auto">
            <a:xfrm>
              <a:off x="0" y="5929330"/>
              <a:ext cx="8929719" cy="357190"/>
            </a:xfrm>
            <a:prstGeom prst="cloud">
              <a:avLst/>
            </a:prstGeom>
            <a:solidFill>
              <a:srgbClr val="99663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  <p:sp>
          <p:nvSpPr>
            <p:cNvPr id="7" name="Облако 6"/>
            <p:cNvSpPr/>
            <p:nvPr/>
          </p:nvSpPr>
          <p:spPr bwMode="auto">
            <a:xfrm>
              <a:off x="214314" y="6072206"/>
              <a:ext cx="8786842" cy="357190"/>
            </a:xfrm>
            <a:prstGeom prst="cloud">
              <a:avLst/>
            </a:prstGeom>
            <a:solidFill>
              <a:srgbClr val="9966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  <p:sp>
          <p:nvSpPr>
            <p:cNvPr id="8" name="Облако 7"/>
            <p:cNvSpPr/>
            <p:nvPr/>
          </p:nvSpPr>
          <p:spPr bwMode="auto">
            <a:xfrm>
              <a:off x="357189" y="6215082"/>
              <a:ext cx="8572530" cy="357190"/>
            </a:xfrm>
            <a:prstGeom prst="cloud">
              <a:avLst/>
            </a:prstGeom>
            <a:solidFill>
              <a:srgbClr val="99663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 sz="2400">
                <a:latin typeface="Century" pitchFamily="18" charset="0"/>
                <a:ea typeface="ＭＳ ゴシック" pitchFamily="49" charset="-128"/>
                <a:cs typeface="+mn-cs"/>
              </a:endParaRPr>
            </a:p>
          </p:txBody>
        </p:sp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4453" y="1814509"/>
            <a:ext cx="19145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068960"/>
            <a:ext cx="20716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257897">
            <a:off x="6840538" y="1812925"/>
            <a:ext cx="1906587" cy="1935163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556792"/>
            <a:ext cx="18700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«Один – много»</a:t>
            </a:r>
            <a:endParaRPr lang="ru-RU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195388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11890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229200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1357313"/>
            <a:ext cx="20653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3068960"/>
            <a:ext cx="2143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4941168"/>
            <a:ext cx="21431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 bwMode="auto">
          <a:xfrm>
            <a:off x="3286125" y="1643063"/>
            <a:ext cx="977900" cy="4841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3275856" y="3573016"/>
            <a:ext cx="977900" cy="4841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275856" y="5229200"/>
            <a:ext cx="977900" cy="4841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«Назови ласково»</a:t>
            </a:r>
            <a:endParaRPr lang="ru-RU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293096"/>
            <a:ext cx="175736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844824"/>
            <a:ext cx="1981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772816"/>
            <a:ext cx="1800200" cy="209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ОВОЩИ И ФРУКТЫ</vt:lpstr>
      <vt:lpstr>«Что растёт на грядке и в саду?»</vt:lpstr>
      <vt:lpstr>«Четвёртый      лишний»</vt:lpstr>
      <vt:lpstr>Подбери фрукт или овощ к соответствующей фигуре</vt:lpstr>
      <vt:lpstr>Подбери по цвету </vt:lpstr>
      <vt:lpstr>«Что растёт на дереве?»</vt:lpstr>
      <vt:lpstr>«Что растёт на грядке?»</vt:lpstr>
      <vt:lpstr>«Один – много»</vt:lpstr>
      <vt:lpstr>«Назови ласково»</vt:lpstr>
      <vt:lpstr>Спасибо за внимание!</vt:lpstr>
      <vt:lpstr>Молодец!</vt:lpstr>
      <vt:lpstr>Неверно!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ОВОЩИ</dc:title>
  <dc:creator>Admin</dc:creator>
  <cp:lastModifiedBy>Тайгана</cp:lastModifiedBy>
  <cp:revision>21</cp:revision>
  <dcterms:created xsi:type="dcterms:W3CDTF">2015-08-26T13:23:45Z</dcterms:created>
  <dcterms:modified xsi:type="dcterms:W3CDTF">2020-09-23T01:46:53Z</dcterms:modified>
</cp:coreProperties>
</file>