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>
      <p:cViewPr varScale="1">
        <p:scale>
          <a:sx n="83" d="100"/>
          <a:sy n="83" d="100"/>
        </p:scale>
        <p:origin x="-148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986637" cy="180019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Воспитатели: </a:t>
            </a:r>
            <a:r>
              <a:rPr lang="ru-RU" dirty="0" err="1" smtClean="0"/>
              <a:t>Кужугет</a:t>
            </a:r>
            <a:r>
              <a:rPr lang="ru-RU" dirty="0" smtClean="0"/>
              <a:t> Ч.Х</a:t>
            </a:r>
          </a:p>
          <a:p>
            <a:pPr algn="r"/>
            <a:r>
              <a:rPr lang="ru-RU" dirty="0" smtClean="0"/>
              <a:t>                      </a:t>
            </a:r>
            <a:r>
              <a:rPr lang="ru-RU" dirty="0" err="1" smtClean="0"/>
              <a:t>Сарыглар</a:t>
            </a:r>
            <a:r>
              <a:rPr lang="ru-RU" dirty="0" smtClean="0"/>
              <a:t> А.А</a:t>
            </a:r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ctr"/>
            <a:r>
              <a:rPr lang="ru-RU" dirty="0" smtClean="0"/>
              <a:t>2020г</a:t>
            </a:r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80728"/>
            <a:ext cx="7175351" cy="302433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800" dirty="0" smtClean="0"/>
              <a:t>Дистанционный план МБДОУ детский сад «</a:t>
            </a:r>
            <a:r>
              <a:rPr lang="ru-RU" sz="2800" dirty="0" err="1" smtClean="0"/>
              <a:t>Чечек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 smtClean="0"/>
              <a:t>с.Кызыл-Мажалык</a:t>
            </a:r>
            <a:r>
              <a:rPr lang="ru-RU" sz="2800" dirty="0"/>
              <a:t> </a:t>
            </a:r>
            <a:r>
              <a:rPr lang="ru-RU" sz="2800" dirty="0" smtClean="0"/>
              <a:t>                         </a:t>
            </a:r>
            <a:br>
              <a:rPr lang="ru-RU" sz="2800" dirty="0" smtClean="0"/>
            </a:br>
            <a:r>
              <a:rPr lang="ru-RU" sz="2800" dirty="0" smtClean="0"/>
              <a:t> Вторая младшая группа «Фиалки»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от 21 по 25 сентября</a:t>
            </a:r>
            <a:br>
              <a:rPr lang="ru-RU" sz="2800" dirty="0" smtClean="0"/>
            </a:br>
            <a:r>
              <a:rPr lang="ru-RU" sz="2800" dirty="0" smtClean="0"/>
              <a:t>от 28 </a:t>
            </a:r>
            <a:r>
              <a:rPr lang="ru-RU" sz="2800" dirty="0" smtClean="0"/>
              <a:t>по </a:t>
            </a:r>
            <a:r>
              <a:rPr lang="ru-RU" sz="2800" dirty="0" smtClean="0"/>
              <a:t>30 сентября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136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372168"/>
            <a:ext cx="7776863" cy="1505104"/>
          </a:xfrm>
        </p:spPr>
        <p:txBody>
          <a:bodyPr/>
          <a:lstStyle/>
          <a:p>
            <a:pPr algn="l"/>
            <a:r>
              <a:rPr lang="ru-RU" sz="2400" b="0" dirty="0" smtClean="0">
                <a:solidFill>
                  <a:schemeClr val="tx1"/>
                </a:solidFill>
              </a:rPr>
              <a:t>- Выразительно читать сказку «Колобок»</a:t>
            </a:r>
            <a:br>
              <a:rPr lang="ru-RU" sz="2400" b="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>- Вместе с детьми играть пальчиковую гимнастику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344816" cy="3474720"/>
          </a:xfrm>
        </p:spPr>
        <p:txBody>
          <a:bodyPr>
            <a:normAutofit fontScale="92500" lnSpcReduction="20000"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600" b="1" dirty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r>
              <a:rPr lang="ru-RU" sz="2600" b="1" dirty="0" smtClean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Речевое развитие (Чтение художественной литературы)</a:t>
            </a:r>
          </a:p>
          <a:p>
            <a:pPr lvl="0" algn="ctr">
              <a:buClr>
                <a:srgbClr val="F14124">
                  <a:lumMod val="75000"/>
                </a:srgbClr>
              </a:buClr>
            </a:pPr>
            <a:endParaRPr lang="ru-RU" sz="2600" b="1" dirty="0" smtClean="0">
              <a:solidFill>
                <a:srgbClr val="B4DCF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«Русская народная сказка «Колобок»</a:t>
            </a:r>
          </a:p>
          <a:p>
            <a:pPr lvl="0" algn="ctr">
              <a:buClr>
                <a:srgbClr val="F14124">
                  <a:lumMod val="75000"/>
                </a:srgbClr>
              </a:buClr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Познакомить со сказкой «Колобок»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К.Ушинского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Воспитывать доброе отношение к героям сказки. Развивать речь, памяти, умение интонационно выделять речь персонажей.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70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41682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995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372168"/>
            <a:ext cx="7776863" cy="1143000"/>
          </a:xfrm>
        </p:spPr>
        <p:txBody>
          <a:bodyPr/>
          <a:lstStyle/>
          <a:p>
            <a:pPr algn="just"/>
            <a:r>
              <a:rPr lang="ru-RU" sz="2400" b="0" dirty="0" smtClean="0"/>
              <a:t>Берем кисточку тремя пальцами, чуть ниже железной юбочки, опускаем желтую краску в баночку с краской, о край баночки убираем излишки краски, прижимаем кисточку к поверхности листа и проводим линию.</a:t>
            </a:r>
            <a:endParaRPr lang="ru-RU" sz="2400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776864" cy="3474720"/>
          </a:xfrm>
        </p:spPr>
        <p:txBody>
          <a:bodyPr>
            <a:normAutofit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400" b="1" dirty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r>
              <a:rPr lang="ru-RU" sz="2400" b="1" dirty="0" smtClean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Художественно-эстетическое развитие (ИЗО)</a:t>
            </a:r>
            <a:endParaRPr lang="ru-RU" sz="2400" b="1" dirty="0">
              <a:solidFill>
                <a:srgbClr val="B4DCF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endParaRPr lang="ru-RU" sz="2400" b="1" dirty="0">
              <a:solidFill>
                <a:srgbClr val="B4DCF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«Лучики для солнышка»</a:t>
            </a: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Создать условия для овладения главными движениями – изображение линий. Воспитывать аккуратность, положительное отношение к рисованию. Развивать и закреплять знание цветов (желтый)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968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76672"/>
            <a:ext cx="374441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76672"/>
            <a:ext cx="381642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142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620688"/>
            <a:ext cx="7550224" cy="3600400"/>
          </a:xfrm>
        </p:spPr>
        <p:txBody>
          <a:bodyPr/>
          <a:lstStyle/>
          <a:p>
            <a:pPr marL="228600" lvl="0" indent="-182880" algn="l">
              <a:spcBef>
                <a:spcPct val="20000"/>
              </a:spcBef>
              <a:spcAft>
                <a:spcPts val="300"/>
              </a:spcAft>
            </a:pPr>
            <a:r>
              <a:rPr lang="ru-RU" sz="3200" dirty="0">
                <a:solidFill>
                  <a:srgbClr val="B4DCFA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Дистанционное обучение </a:t>
            </a:r>
            <a:r>
              <a:rPr lang="ru-RU" sz="3200" dirty="0" smtClean="0">
                <a:solidFill>
                  <a:srgbClr val="B4DCFA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 Познавательному развитию (конструирование аппликация)</a:t>
            </a:r>
            <a:br>
              <a:rPr lang="ru-RU" sz="3200" dirty="0" smtClean="0">
                <a:solidFill>
                  <a:srgbClr val="B4DCFA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 smtClean="0">
                <a:solidFill>
                  <a:srgbClr val="B4DCFA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B4DCFA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Тема: «Мячики катятся по дорожке»</a:t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Цель: Познакомить детей с правилами наклеивания. </a:t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Воспитывать аккуратность в работе желание помочь другу. Развивать мелкую моторику рук, глазомер.</a:t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708920"/>
            <a:ext cx="7848872" cy="3384376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671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488832" cy="5433784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Прием наклеивание: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Возьмите самый большой мячик положите его белой стороной на клеёнку. Возьмите кисточку, опустите её в банку с клеем, снимите лишний клей о край банки и намажьте белую сторону мячика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клеем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от середины к краям. Затем положите кисточку на подставку. Возьмите двумя руками мячик и приклейте его на дорожку, лишний клей промокните салфеткой. Вот как мы с вами приклеили самый большой мяч на дорожку.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Во время работы не размахивайте кисточкой по сторонам, а то можно сделать больно своему товарищу; если вы испачкали пальцы в клее, не берите их в рот, а вытрете салфеткой. После работы руки можно будет помыть с мылом.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977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340768"/>
            <a:ext cx="6400800" cy="2865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41682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775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136903" cy="2232248"/>
          </a:xfrm>
        </p:spPr>
        <p:txBody>
          <a:bodyPr/>
          <a:lstStyle/>
          <a:p>
            <a:pPr algn="l"/>
            <a:r>
              <a:rPr lang="ru-RU" sz="3200" b="0" dirty="0">
                <a:solidFill>
                  <a:prstClr val="black"/>
                </a:solidFill>
                <a:effectLst/>
              </a:rPr>
              <a:t>Цель</a:t>
            </a:r>
            <a:r>
              <a:rPr lang="ru-RU" sz="3200" b="0" dirty="0" smtClean="0">
                <a:solidFill>
                  <a:prstClr val="black"/>
                </a:solidFill>
                <a:effectLst/>
              </a:rPr>
              <a:t>: Вызвать у детей радость от нахождения в детском саду, развивать представление детей о детском саде. О сотрудниках детского сада. Формировать дружеские отношения между детьми.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8520" y="332656"/>
            <a:ext cx="8856984" cy="3873584"/>
          </a:xfrm>
        </p:spPr>
        <p:txBody>
          <a:bodyPr/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3600" b="1" dirty="0">
                <a:solidFill>
                  <a:srgbClr val="FF0000"/>
                </a:solidFill>
              </a:rPr>
              <a:t>Материалы по дистанционному обучению.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>
                <a:solidFill>
                  <a:prstClr val="black"/>
                </a:solidFill>
              </a:rPr>
              <a:t>от </a:t>
            </a:r>
            <a:r>
              <a:rPr lang="ru-RU" sz="3200" b="1" dirty="0" smtClean="0">
                <a:solidFill>
                  <a:prstClr val="black"/>
                </a:solidFill>
              </a:rPr>
              <a:t>28 сентября </a:t>
            </a:r>
            <a:r>
              <a:rPr lang="ru-RU" sz="3200" b="1" dirty="0">
                <a:solidFill>
                  <a:prstClr val="black"/>
                </a:solidFill>
              </a:rPr>
              <a:t>по </a:t>
            </a:r>
            <a:r>
              <a:rPr lang="ru-RU" sz="3200" b="1" dirty="0" smtClean="0">
                <a:solidFill>
                  <a:prstClr val="black"/>
                </a:solidFill>
              </a:rPr>
              <a:t>30 сентября</a:t>
            </a:r>
            <a:r>
              <a:rPr lang="ru-RU" sz="3200" b="1" dirty="0" smtClean="0">
                <a:solidFill>
                  <a:prstClr val="black"/>
                </a:solidFill>
              </a:rPr>
              <a:t> </a:t>
            </a:r>
            <a:endParaRPr lang="ru-RU" sz="3200" b="1" dirty="0">
              <a:solidFill>
                <a:prstClr val="black"/>
              </a:solidFill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>
                <a:solidFill>
                  <a:prstClr val="black"/>
                </a:solidFill>
              </a:rPr>
              <a:t>Тема недели: </a:t>
            </a:r>
            <a:r>
              <a:rPr lang="ru-RU" sz="3200" b="1" dirty="0" smtClean="0">
                <a:solidFill>
                  <a:prstClr val="black"/>
                </a:solidFill>
              </a:rPr>
              <a:t>«Детский сад»</a:t>
            </a:r>
            <a:endParaRPr lang="ru-RU" sz="3200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198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2780928"/>
            <a:ext cx="7334200" cy="3312368"/>
          </a:xfrm>
        </p:spPr>
        <p:txBody>
          <a:bodyPr/>
          <a:lstStyle/>
          <a:p>
            <a:pPr marL="228600" lvl="0" indent="-182880" algn="just">
              <a:spcBef>
                <a:spcPct val="20000"/>
              </a:spcBef>
              <a:spcAft>
                <a:spcPts val="300"/>
              </a:spcAft>
            </a:pPr>
            <a:r>
              <a:rPr lang="ru-RU" sz="3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Цель: </a:t>
            </a:r>
            <a:r>
              <a:rPr lang="ru-RU" sz="3200" b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познакомить с названиями игрушек, имеющихся в групповой комнате. Воспитывать партнерские отношения во время игры, аккуратность. Развивать умение детей отгадывать предмет по описанию. </a:t>
            </a:r>
            <a:r>
              <a:rPr lang="ru-RU" sz="3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64704"/>
            <a:ext cx="6832848" cy="2088232"/>
          </a:xfrm>
        </p:spPr>
        <p:txBody>
          <a:bodyPr>
            <a:noAutofit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800" b="1" dirty="0">
                <a:solidFill>
                  <a:srgbClr val="212745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по Формировании целостной картины мира (ФЦКМ)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Тема: «Игрушки нашей комнате»</a:t>
            </a:r>
          </a:p>
        </p:txBody>
      </p:sp>
    </p:spTree>
    <p:extLst>
      <p:ext uri="{BB962C8B-B14F-4D97-AF65-F5344CB8AC3E}">
        <p14:creationId xmlns:p14="http://schemas.microsoft.com/office/powerpoint/2010/main" val="786682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/>
              <a:t>Играть вместе с детьми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5"/>
            <a:ext cx="7776864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80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61048"/>
            <a:ext cx="7838257" cy="2736304"/>
          </a:xfrm>
        </p:spPr>
        <p:txBody>
          <a:bodyPr/>
          <a:lstStyle/>
          <a:p>
            <a:pPr marL="45720" lvl="0" indent="0" algn="l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3200" dirty="0">
                <a:solidFill>
                  <a:prstClr val="black"/>
                </a:solidFill>
                <a:effectLst/>
                <a:ea typeface="+mn-ea"/>
                <a:cs typeface="+mn-cs"/>
              </a:rPr>
              <a:t>Цель: Создать благоприятные условия для адаптации, знакомство с группой «Фиалки», знакомство с детским садом</a:t>
            </a:r>
            <a:br>
              <a:rPr lang="ru-RU" sz="320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416824" cy="2985512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Материалы по дистанционному обучению.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от 21 по 25 сентября 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prstClr val="black"/>
                </a:solidFill>
              </a:rPr>
              <a:t>Тема </a:t>
            </a:r>
            <a:r>
              <a:rPr lang="ru-RU" sz="3200" b="1" dirty="0">
                <a:solidFill>
                  <a:prstClr val="black"/>
                </a:solidFill>
              </a:rPr>
              <a:t>недели: </a:t>
            </a:r>
            <a:r>
              <a:rPr lang="ru-RU" sz="3200" b="1" dirty="0" smtClean="0">
                <a:solidFill>
                  <a:schemeClr val="tx1"/>
                </a:solidFill>
              </a:rPr>
              <a:t>«Наша группа»</a:t>
            </a:r>
          </a:p>
        </p:txBody>
      </p:sp>
    </p:spTree>
    <p:extLst>
      <p:ext uri="{BB962C8B-B14F-4D97-AF65-F5344CB8AC3E}">
        <p14:creationId xmlns:p14="http://schemas.microsoft.com/office/powerpoint/2010/main" val="2038703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29000"/>
            <a:ext cx="8496944" cy="3024336"/>
          </a:xfrm>
        </p:spPr>
        <p:txBody>
          <a:bodyPr/>
          <a:lstStyle/>
          <a:p>
            <a:pPr marL="228600" lvl="0" indent="-182880" algn="l">
              <a:spcBef>
                <a:spcPct val="20000"/>
              </a:spcBef>
              <a:spcAft>
                <a:spcPts val="300"/>
              </a:spcAft>
            </a:pP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Цель: </a:t>
            </a:r>
            <a:r>
              <a:rPr lang="ru-RU" sz="3200" b="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Р</a:t>
            </a:r>
            <a: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азвитие познавательного </a:t>
            </a:r>
            <a:r>
              <a:rPr lang="ru-RU" sz="3200" b="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интереса к колыбельным песням, традициям использования их в быту.  Развивать творческие способности. 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352928" cy="2697480"/>
          </a:xfrm>
        </p:spPr>
        <p:txBody>
          <a:bodyPr>
            <a:normAutofit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3200" b="1" dirty="0">
                <a:solidFill>
                  <a:srgbClr val="B4DCFA">
                    <a:lumMod val="50000"/>
                  </a:srgbClr>
                </a:solidFill>
              </a:rPr>
              <a:t>Дистанционное обучение по Речевому развитию </a:t>
            </a:r>
            <a:r>
              <a:rPr lang="ru-RU" sz="3200" b="1" dirty="0" smtClean="0">
                <a:solidFill>
                  <a:srgbClr val="B4DCFA">
                    <a:lumMod val="50000"/>
                  </a:srgbClr>
                </a:solidFill>
              </a:rPr>
              <a:t>(Чтение художественной литературы)</a:t>
            </a:r>
            <a:endParaRPr lang="ru-RU" sz="3200" b="1" dirty="0">
              <a:solidFill>
                <a:srgbClr val="B4DCFA">
                  <a:lumMod val="50000"/>
                </a:srgbClr>
              </a:solidFill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3200" b="1" dirty="0" smtClean="0"/>
              <a:t>Тема: «Исполнение тувинской колыбельной»</a:t>
            </a:r>
          </a:p>
        </p:txBody>
      </p:sp>
    </p:spTree>
    <p:extLst>
      <p:ext uri="{BB962C8B-B14F-4D97-AF65-F5344CB8AC3E}">
        <p14:creationId xmlns:p14="http://schemas.microsoft.com/office/powerpoint/2010/main" val="3607321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 smtClean="0"/>
              <a:t>Уругларынга</a:t>
            </a:r>
            <a:r>
              <a:rPr lang="ru-RU" dirty="0" smtClean="0"/>
              <a:t> </a:t>
            </a:r>
            <a:r>
              <a:rPr lang="ru-RU" dirty="0" err="1" smtClean="0"/>
              <a:t>ырлап</a:t>
            </a:r>
            <a:r>
              <a:rPr lang="ru-RU" dirty="0" smtClean="0"/>
              <a:t> </a:t>
            </a:r>
            <a:r>
              <a:rPr lang="ru-RU" dirty="0" err="1" smtClean="0"/>
              <a:t>бээр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92088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788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140968"/>
            <a:ext cx="8136903" cy="2736304"/>
          </a:xfrm>
        </p:spPr>
        <p:txBody>
          <a:bodyPr/>
          <a:lstStyle/>
          <a:p>
            <a:pPr marL="228600" lvl="0" indent="-182880" algn="l">
              <a:spcBef>
                <a:spcPct val="20000"/>
              </a:spcBef>
              <a:spcAft>
                <a:spcPts val="300"/>
              </a:spcAft>
            </a:pPr>
            <a: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Цель: 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формирование у детей представлений о семье. Воспитывать любовь и добрые чувства ко всем членам семьи, заботливые, положительные взаимоположения. Развивать мелкую моторику рук.</a:t>
            </a:r>
            <a: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80920" cy="2265432"/>
          </a:xfrm>
        </p:spPr>
        <p:txBody>
          <a:bodyPr>
            <a:noAutofit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800" b="1" dirty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по Художественно-эстетическое развитие (Лепка</a:t>
            </a:r>
            <a:r>
              <a:rPr lang="ru-RU" sz="2800" b="1" dirty="0">
                <a:solidFill>
                  <a:srgbClr val="B4DCFA">
                    <a:lumMod val="50000"/>
                  </a:srgbClr>
                </a:solidFill>
              </a:rPr>
              <a:t>)</a:t>
            </a:r>
          </a:p>
          <a:p>
            <a:r>
              <a:rPr lang="ru-RU" sz="2800" dirty="0" smtClean="0"/>
              <a:t>Тема: «Ой ладушки, ладушки испечем оладушки»</a:t>
            </a:r>
          </a:p>
        </p:txBody>
      </p:sp>
    </p:spTree>
    <p:extLst>
      <p:ext uri="{BB962C8B-B14F-4D97-AF65-F5344CB8AC3E}">
        <p14:creationId xmlns:p14="http://schemas.microsoft.com/office/powerpoint/2010/main" val="30921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260648"/>
            <a:ext cx="7478216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Прием лепки: </a:t>
            </a:r>
            <a:br>
              <a:rPr lang="ru-RU" sz="2800" dirty="0" smtClean="0"/>
            </a:br>
            <a:endParaRPr lang="ru-RU" sz="2800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052736"/>
            <a:ext cx="7704856" cy="5472608"/>
          </a:xfrm>
        </p:spPr>
        <p:txBody>
          <a:bodyPr>
            <a:normAutofit/>
          </a:bodyPr>
          <a:lstStyle/>
          <a:p>
            <a: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Возьмите пластилин желтого цвета и отщипывать небольшие кусочки. Положить между ладошками кусочек пластилина. Скатывать шарик круглыми движениями слева направо, с право на лево надавливая на него ладошки. </a:t>
            </a:r>
            <a:endParaRPr lang="ru-RU" sz="2800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3816424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67240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318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34481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998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136903" cy="3528392"/>
          </a:xfrm>
        </p:spPr>
        <p:txBody>
          <a:bodyPr/>
          <a:lstStyle/>
          <a:p>
            <a:pPr marL="228600" lvl="0" indent="-182880" algn="l">
              <a:spcBef>
                <a:spcPct val="20000"/>
              </a:spcBef>
              <a:spcAft>
                <a:spcPts val="300"/>
              </a:spcAft>
            </a:pPr>
            <a:r>
              <a:rPr lang="ru-RU" sz="32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Цель: </a:t>
            </a:r>
            <a:r>
              <a:rPr lang="ru-RU" sz="3200" b="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Закреплять умение Называть цвета, сравнивать предметы по цвету и размеру. Воспитывать нравственно волевые качества личности.</a:t>
            </a:r>
            <a:r>
              <a:rPr lang="ru-RU" sz="3200" b="0" dirty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r>
              <a:rPr lang="ru-RU" sz="3200" b="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Развитие логико – </a:t>
            </a:r>
            <a: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математических представлений</a:t>
            </a:r>
            <a:r>
              <a:rPr lang="ru-RU" sz="3200" b="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.</a:t>
            </a:r>
            <a:r>
              <a:rPr lang="ru-RU" sz="32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32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32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32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836712"/>
            <a:ext cx="7317432" cy="1800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Дистанционное обучение по Познавательное развитие (ФЭМП</a:t>
            </a:r>
            <a:r>
              <a:rPr lang="ru-RU" sz="2800" b="1" dirty="0" smtClean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Тема: «Подбери по цвету»</a:t>
            </a:r>
          </a:p>
        </p:txBody>
      </p:sp>
    </p:spTree>
    <p:extLst>
      <p:ext uri="{BB962C8B-B14F-4D97-AF65-F5344CB8AC3E}">
        <p14:creationId xmlns:p14="http://schemas.microsoft.com/office/powerpoint/2010/main" val="1252552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Дети должны вставлять фигуры по цвету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38274"/>
            <a:ext cx="7560840" cy="47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19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7029400" cy="394559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Дистанционное обучение по Формировании целостной картины мира (ФЦКМ)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Тема: «Здравствуйте»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Цель: Познакомить с элементарными правилами поведения, и приветствиями. Воспитывать культуру поведения. Развивать коммуникативные способности по отношению к сверстниками и взрослым.</a:t>
            </a:r>
          </a:p>
          <a:p>
            <a:pPr marL="4572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48883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27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344816" cy="4785712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Дистанционное обучение по Речевому развитию (Развитие речи тувинский язык)</a:t>
            </a:r>
          </a:p>
          <a:p>
            <a:pPr algn="ctr"/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Тема: Чтение стихотворений </a:t>
            </a:r>
            <a:r>
              <a:rPr lang="ru-RU" sz="2800" dirty="0" err="1" smtClean="0">
                <a:solidFill>
                  <a:schemeClr val="tx1"/>
                </a:solidFill>
              </a:rPr>
              <a:t>А.Барто</a:t>
            </a:r>
            <a:r>
              <a:rPr lang="ru-RU" sz="2800" dirty="0" smtClean="0">
                <a:solidFill>
                  <a:schemeClr val="tx1"/>
                </a:solidFill>
              </a:rPr>
              <a:t> «Игрушки»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Цель: Познакомить детей со стихотворениями А. </a:t>
            </a:r>
            <a:r>
              <a:rPr lang="ru-RU" sz="2800" dirty="0" err="1" smtClean="0">
                <a:solidFill>
                  <a:schemeClr val="tx1"/>
                </a:solidFill>
              </a:rPr>
              <a:t>Барто</a:t>
            </a:r>
            <a:r>
              <a:rPr lang="ru-RU" sz="2800" dirty="0" smtClean="0">
                <a:solidFill>
                  <a:schemeClr val="tx1"/>
                </a:solidFill>
              </a:rPr>
              <a:t>, воспитывать добрые чувства , положительные эмоции, учить слушать.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7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500"/>
            <a:ext cx="8390706" cy="552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00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344816" cy="4641696"/>
          </a:xfrm>
        </p:spPr>
        <p:txBody>
          <a:bodyPr>
            <a:normAutofit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600" b="1" dirty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по </a:t>
            </a:r>
            <a:r>
              <a:rPr lang="ru-RU" sz="2600" b="1" dirty="0" smtClean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 (Лепка</a:t>
            </a:r>
            <a:r>
              <a:rPr lang="ru-RU" sz="2600" b="1" dirty="0" smtClean="0">
                <a:solidFill>
                  <a:srgbClr val="B4DCFA">
                    <a:lumMod val="50000"/>
                  </a:srgbClr>
                </a:solidFill>
              </a:rPr>
              <a:t>)</a:t>
            </a: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«Колобки»</a:t>
            </a: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Вызывать у детей желание создавать в лепке образы сказочных персонажей. Воспитывать коммуникативные взаимоотношения со сверстниками. Развивать речь детей.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endParaRPr lang="ru-RU" sz="2600" dirty="0">
              <a:solidFill>
                <a:srgbClr val="B4DCF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61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Сначала разомнем наш пластилин, чтобы он стал мягким. Теперь из него можно лепить колобка. Возьмем желтый кусочек пластилина,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полжим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его на ладошки, зажмем другой ладошкой и раскатываем круговыми движениями. Затем сделаем глазки из двух маленьких кусочков пластилина (белый и черный) и ротик (красная колбаска).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6"/>
            <a:ext cx="662473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59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7632848" cy="3801576"/>
          </a:xfrm>
        </p:spPr>
        <p:txBody>
          <a:bodyPr>
            <a:normAutofit lnSpcReduction="10000"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600" b="1" dirty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по </a:t>
            </a:r>
            <a:r>
              <a:rPr lang="ru-RU" sz="2600" b="1" dirty="0" smtClean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 (ФЭМП)</a:t>
            </a: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«Шар и куб»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Закрепление и умений различать и называть геометрические фигуры, основные признаки предметов: цвет, форму, величину. Воспитывать дружеские взаимоотношения между детьми, интерес к занятиям. Развивать умение различать величины, количество предметов.</a:t>
            </a:r>
            <a:endParaRPr lang="ru-RU" sz="2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698477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62003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302</TotalTime>
  <Words>797</Words>
  <Application>Microsoft Office PowerPoint</Application>
  <PresentationFormat>Экран (4:3)</PresentationFormat>
  <Paragraphs>64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Дистанционный план МБДОУ детский сад «Чечек»  с.Кызыл-Мажалык                            Вторая младшая группа «Фиалки»  от 21 по 25 сентября от 28 по 30 сентября</vt:lpstr>
      <vt:lpstr>Цель: Создать благоприятные условия для адаптации, знакомство с группой «Фиалки», знакомство с детским садом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Выразительно читать сказку «Колобок» - Вместе с детьми играть пальчиковую гимнастику</vt:lpstr>
      <vt:lpstr>Презентация PowerPoint</vt:lpstr>
      <vt:lpstr>Берем кисточку тремя пальцами, чуть ниже железной юбочки, опускаем желтую краску в баночку с краской, о край баночки убираем излишки краски, прижимаем кисточку к поверхности листа и проводим линию.</vt:lpstr>
      <vt:lpstr>Презентация PowerPoint</vt:lpstr>
      <vt:lpstr>Дистанционное обучение по Познавательному развитию (конструирование аппликация)  Тема: «Мячики катятся по дорожке» Цель: Познакомить детей с правилами наклеивания.  Воспитывать аккуратность в работе желание помочь другу. Развивать мелкую моторику рук, глазомер.  </vt:lpstr>
      <vt:lpstr>Презентация PowerPoint</vt:lpstr>
      <vt:lpstr>Презентация PowerPoint</vt:lpstr>
      <vt:lpstr>Цель: Вызвать у детей радость от нахождения в детском саду, развивать представление детей о детском саде. О сотрудниках детского сада. Формировать дружеские отношения между детьми.</vt:lpstr>
      <vt:lpstr>Цель: познакомить с названиями игрушек, имеющихся в групповой комнате. Воспитывать партнерские отношения во время игры, аккуратность. Развивать умение детей отгадывать предмет по описанию.  </vt:lpstr>
      <vt:lpstr>Презентация PowerPoint</vt:lpstr>
      <vt:lpstr>Цель: Развитие познавательного интереса к колыбельным песням, традициям использования их в быту.  Развивать творческие способности.  </vt:lpstr>
      <vt:lpstr>Презентация PowerPoint</vt:lpstr>
      <vt:lpstr>Цель: формирование у детей представлений о семье. Воспитывать любовь и добрые чувства ко всем членам семьи, заботливые, положительные взаимоположения. Развивать мелкую моторику рук. </vt:lpstr>
      <vt:lpstr>Прием лепки:  </vt:lpstr>
      <vt:lpstr>Презентация PowerPoint</vt:lpstr>
      <vt:lpstr>Цель: Закреплять умение Называть цвета, сравнивать предметы по цвету и размеру. Воспитывать нравственно волевые качества личности. Развитие логико – математических представлений.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Дистанционный план МБДОУ детский сад «Чечек»  с.Кызыл-Мажалык                            Вторая младшая группа «Фиалки»  от 21 по 25 сентября</dc:title>
  <dc:creator>АЗИЯНА</dc:creator>
  <cp:lastModifiedBy>АЗИЯНА</cp:lastModifiedBy>
  <cp:revision>27</cp:revision>
  <dcterms:created xsi:type="dcterms:W3CDTF">2020-01-21T12:59:02Z</dcterms:created>
  <dcterms:modified xsi:type="dcterms:W3CDTF">2020-10-08T03:58:07Z</dcterms:modified>
</cp:coreProperties>
</file>