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712" autoAdjust="0"/>
  </p:normalViewPr>
  <p:slideViewPr>
    <p:cSldViewPr>
      <p:cViewPr varScale="1">
        <p:scale>
          <a:sx n="66" d="100"/>
          <a:sy n="66" d="100"/>
        </p:scale>
        <p:origin x="132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986637" cy="1800199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dirty="0" smtClean="0"/>
          </a:p>
          <a:p>
            <a:pPr algn="r"/>
            <a:r>
              <a:rPr lang="ru-RU" sz="2300" dirty="0" smtClean="0"/>
              <a:t>Воспитатели: </a:t>
            </a:r>
            <a:r>
              <a:rPr lang="ru-RU" sz="2300" dirty="0" err="1" smtClean="0"/>
              <a:t>Талганчык</a:t>
            </a:r>
            <a:r>
              <a:rPr lang="ru-RU" sz="2300" dirty="0" smtClean="0"/>
              <a:t> А.М</a:t>
            </a:r>
          </a:p>
          <a:p>
            <a:pPr algn="r"/>
            <a:r>
              <a:rPr lang="ru-RU" sz="2300" dirty="0" smtClean="0"/>
              <a:t>                      </a:t>
            </a:r>
            <a:r>
              <a:rPr lang="ru-RU" sz="2300" dirty="0" err="1" smtClean="0"/>
              <a:t>Сарыглар</a:t>
            </a:r>
            <a:r>
              <a:rPr lang="ru-RU" sz="2300" dirty="0" smtClean="0"/>
              <a:t> А.А</a:t>
            </a:r>
          </a:p>
          <a:p>
            <a:pPr algn="r"/>
            <a:endParaRPr lang="ru-RU" sz="2300" dirty="0" smtClean="0"/>
          </a:p>
          <a:p>
            <a:pPr algn="r"/>
            <a:endParaRPr lang="ru-RU" dirty="0"/>
          </a:p>
          <a:p>
            <a:pPr algn="ctr"/>
            <a:r>
              <a:rPr lang="ru-RU" dirty="0" smtClean="0"/>
              <a:t>2020г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8"/>
            <a:ext cx="7175351" cy="302433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dirty="0" smtClean="0"/>
              <a:t>Дистанционный план МБДОУ детский сад «</a:t>
            </a:r>
            <a:r>
              <a:rPr lang="ru-RU" sz="2800" dirty="0" err="1" smtClean="0"/>
              <a:t>Чечек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err="1" smtClean="0"/>
              <a:t>с.Кызыл-Мажалык</a:t>
            </a:r>
            <a:r>
              <a:rPr lang="ru-RU" sz="2800" dirty="0"/>
              <a:t> </a:t>
            </a:r>
            <a:r>
              <a:rPr lang="ru-RU" sz="2800" dirty="0" smtClean="0"/>
              <a:t>                         </a:t>
            </a:r>
            <a:br>
              <a:rPr lang="ru-RU" sz="2800" dirty="0" smtClean="0"/>
            </a:br>
            <a:r>
              <a:rPr lang="ru-RU" sz="2800" dirty="0" smtClean="0"/>
              <a:t> Подготовительная к школе группа «Ромашка»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Для Вас родители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6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7838257" cy="2736304"/>
          </a:xfrm>
        </p:spPr>
        <p:txBody>
          <a:bodyPr/>
          <a:lstStyle/>
          <a:p>
            <a:pPr marL="45720" lvl="0" indent="0" algn="l">
              <a:spcBef>
                <a:spcPct val="20000"/>
              </a:spcBef>
              <a:spcAft>
                <a:spcPts val="300"/>
              </a:spcAft>
              <a:buNone/>
            </a:pP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764704"/>
            <a:ext cx="7416824" cy="2985512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70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0648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885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1175"/>
            <a:ext cx="6480720" cy="583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69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4076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66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1925"/>
            <a:ext cx="6408712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82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5650"/>
            <a:ext cx="7620000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56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4481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089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443</TotalTime>
  <Words>16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Georgia</vt:lpstr>
      <vt:lpstr>Trebuchet MS</vt:lpstr>
      <vt:lpstr>Воздушный поток</vt:lpstr>
      <vt:lpstr>Дистанционный план МБДОУ детский сад «Чечек»  с.Кызыл-Мажалык                            Подготовительная к школе группа «Ромашка»  Для Вас родители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Дистанционный план МБДОУ детский сад «Чечек»  с.Кызыл-Мажалык                            Вторая младшая группа «Фиалки»  от 21 по 25 сентября</dc:title>
  <dc:creator>АЗИЯНА</dc:creator>
  <cp:lastModifiedBy>LocalAdmin</cp:lastModifiedBy>
  <cp:revision>43</cp:revision>
  <dcterms:created xsi:type="dcterms:W3CDTF">2020-01-21T12:59:02Z</dcterms:created>
  <dcterms:modified xsi:type="dcterms:W3CDTF">2020-10-25T21:52:28Z</dcterms:modified>
</cp:coreProperties>
</file>